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2" r:id="rId4"/>
    <p:sldMasterId id="2147483653" r:id="rId5"/>
  </p:sldMasterIdLst>
  <p:notesMasterIdLst>
    <p:notesMasterId r:id="rId6"/>
  </p:notesMasterIdLst>
  <p:sldIdLst>
    <p:sldId id="256" r:id="rId7"/>
    <p:sldId id="257" r:id="rId8"/>
    <p:sldId id="258" r:id="rId9"/>
    <p:sldId id="259" r:id="rId10"/>
  </p:sldIdLst>
  <p:sldSz cy="10058400" cx="7772400"/>
  <p:notesSz cx="6858000" cy="9144000"/>
  <p:embeddedFontLst>
    <p:embeddedFont>
      <p:font typeface="Roboto"/>
      <p:regular r:id="rId11"/>
      <p:bold r:id="rId12"/>
      <p:italic r:id="rId13"/>
      <p:boldItalic r:id="rId14"/>
    </p:embeddedFont>
    <p:embeddedFont>
      <p:font typeface="Google Sans"/>
      <p:regular r:id="rId15"/>
      <p:bold r:id="rId16"/>
      <p:italic r:id="rId17"/>
      <p:boldItalic r:id="rId18"/>
    </p:embeddedFont>
    <p:embeddedFont>
      <p:font typeface="Google Sans Medium"/>
      <p:regular r:id="rId19"/>
      <p:bold r:id="rId20"/>
      <p:italic r:id="rId21"/>
      <p:boldItalic r:id="rId22"/>
    </p:embeddedFont>
    <p:embeddedFont>
      <p:font typeface="Roboto Light"/>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GoogleSansMedium-bold.fntdata"/><Relationship Id="rId22" Type="http://schemas.openxmlformats.org/officeDocument/2006/relationships/font" Target="fonts/GoogleSansMedium-boldItalic.fntdata"/><Relationship Id="rId21" Type="http://schemas.openxmlformats.org/officeDocument/2006/relationships/font" Target="fonts/GoogleSansMedium-italic.fntdata"/><Relationship Id="rId24" Type="http://schemas.openxmlformats.org/officeDocument/2006/relationships/font" Target="fonts/RobotoLight-bold.fntdata"/><Relationship Id="rId23" Type="http://schemas.openxmlformats.org/officeDocument/2006/relationships/font" Target="fonts/RobotoLigh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RobotoLight-boldItalic.fntdata"/><Relationship Id="rId25" Type="http://schemas.openxmlformats.org/officeDocument/2006/relationships/font" Target="fonts/RobotoLight-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font" Target="fonts/Roboto-regular.fntdata"/><Relationship Id="rId10" Type="http://schemas.openxmlformats.org/officeDocument/2006/relationships/slide" Target="slides/slide4.xml"/><Relationship Id="rId13" Type="http://schemas.openxmlformats.org/officeDocument/2006/relationships/font" Target="fonts/Roboto-italic.fntdata"/><Relationship Id="rId12" Type="http://schemas.openxmlformats.org/officeDocument/2006/relationships/font" Target="fonts/Roboto-bold.fntdata"/><Relationship Id="rId15" Type="http://schemas.openxmlformats.org/officeDocument/2006/relationships/font" Target="fonts/GoogleSans-regular.fntdata"/><Relationship Id="rId14" Type="http://schemas.openxmlformats.org/officeDocument/2006/relationships/font" Target="fonts/Roboto-boldItalic.fntdata"/><Relationship Id="rId17" Type="http://schemas.openxmlformats.org/officeDocument/2006/relationships/font" Target="fonts/GoogleSans-italic.fntdata"/><Relationship Id="rId16" Type="http://schemas.openxmlformats.org/officeDocument/2006/relationships/font" Target="fonts/GoogleSans-bold.fntdata"/><Relationship Id="rId19" Type="http://schemas.openxmlformats.org/officeDocument/2006/relationships/font" Target="fonts/GoogleSansMedium-regular.fntdata"/><Relationship Id="rId18" Type="http://schemas.openxmlformats.org/officeDocument/2006/relationships/font" Target="fonts/GoogleSans-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 name="Shape 24"/>
        <p:cNvGrpSpPr/>
        <p:nvPr/>
      </p:nvGrpSpPr>
      <p:grpSpPr>
        <a:xfrm>
          <a:off x="0" y="0"/>
          <a:ext cx="0" cy="0"/>
          <a:chOff x="0" y="0"/>
          <a:chExt cx="0" cy="0"/>
        </a:xfrm>
      </p:grpSpPr>
      <p:sp>
        <p:nvSpPr>
          <p:cNvPr id="25" name="Google Shape;25;ge1a424424a_3_5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6" name="Google Shape;26;ge1a424424a_3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ge1a424424a_3_6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7" name="Google Shape;37;ge1a424424a_3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ge1a424424a_3_7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8" name="Google Shape;48;ge1a424424a_3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e1a424424a_3_8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e1a424424a_3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6972464"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 name="Shape 11"/>
        <p:cNvGrpSpPr/>
        <p:nvPr/>
      </p:nvGrpSpPr>
      <p:grpSpPr>
        <a:xfrm>
          <a:off x="0" y="0"/>
          <a:ext cx="0" cy="0"/>
          <a:chOff x="0" y="0"/>
          <a:chExt cx="0" cy="0"/>
        </a:xfrm>
      </p:grpSpPr>
      <p:sp>
        <p:nvSpPr>
          <p:cNvPr id="12" name="Google Shape;12;p3"/>
          <p:cNvSpPr txBox="1"/>
          <p:nvPr>
            <p:ph idx="12" type="sldNum"/>
          </p:nvPr>
        </p:nvSpPr>
        <p:spPr>
          <a:xfrm>
            <a:off x="6972464" y="9119180"/>
            <a:ext cx="466500" cy="769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lumns" type="title">
  <p:cSld name="TITLE">
    <p:spTree>
      <p:nvGrpSpPr>
        <p:cNvPr id="17" name="Shape 17"/>
        <p:cNvGrpSpPr/>
        <p:nvPr/>
      </p:nvGrpSpPr>
      <p:grpSpPr>
        <a:xfrm>
          <a:off x="0" y="0"/>
          <a:ext cx="0" cy="0"/>
          <a:chOff x="0" y="0"/>
          <a:chExt cx="0" cy="0"/>
        </a:xfrm>
      </p:grpSpPr>
      <p:sp>
        <p:nvSpPr>
          <p:cNvPr id="18" name="Google Shape;18;p5"/>
          <p:cNvSpPr txBox="1"/>
          <p:nvPr>
            <p:ph idx="12" type="sldNum"/>
          </p:nvPr>
        </p:nvSpPr>
        <p:spPr>
          <a:xfrm>
            <a:off x="6972464" y="9119180"/>
            <a:ext cx="466500" cy="769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9" name="Google Shape;19;p5"/>
          <p:cNvSpPr txBox="1"/>
          <p:nvPr/>
        </p:nvSpPr>
        <p:spPr>
          <a:xfrm>
            <a:off x="457175" y="460250"/>
            <a:ext cx="6855000" cy="999900"/>
          </a:xfrm>
          <a:prstGeom prst="rect">
            <a:avLst/>
          </a:prstGeom>
          <a:noFill/>
          <a:ln>
            <a:noFill/>
          </a:ln>
        </p:spPr>
        <p:txBody>
          <a:bodyPr anchorCtr="0" anchor="t" bIns="0" lIns="0" spcFirstLastPara="1" rIns="91425" wrap="square" tIns="0">
            <a:noAutofit/>
          </a:bodyPr>
          <a:lstStyle/>
          <a:p>
            <a:pPr indent="0" lvl="0" marL="0" rtl="0" algn="l">
              <a:lnSpc>
                <a:spcPct val="115000"/>
              </a:lnSpc>
              <a:spcBef>
                <a:spcPts val="0"/>
              </a:spcBef>
              <a:spcAft>
                <a:spcPts val="0"/>
              </a:spcAft>
              <a:buNone/>
            </a:pPr>
            <a:r>
              <a:t/>
            </a:r>
            <a:endParaRPr sz="1800">
              <a:solidFill>
                <a:srgbClr val="202124"/>
              </a:solidFill>
              <a:latin typeface="Google Sans Medium"/>
              <a:ea typeface="Google Sans Medium"/>
              <a:cs typeface="Google Sans Medium"/>
              <a:sym typeface="Google Sans Medium"/>
            </a:endParaRPr>
          </a:p>
        </p:txBody>
      </p:sp>
      <p:sp>
        <p:nvSpPr>
          <p:cNvPr id="20" name="Google Shape;20;p5"/>
          <p:cNvSpPr txBox="1"/>
          <p:nvPr/>
        </p:nvSpPr>
        <p:spPr>
          <a:xfrm>
            <a:off x="457175" y="1791663"/>
            <a:ext cx="3396000" cy="3151800"/>
          </a:xfrm>
          <a:prstGeom prst="rect">
            <a:avLst/>
          </a:prstGeom>
          <a:noFill/>
          <a:ln>
            <a:noFill/>
          </a:ln>
        </p:spPr>
        <p:txBody>
          <a:bodyPr anchorCtr="0" anchor="t" bIns="0" lIns="0" spcFirstLastPara="1" rIns="91425" wrap="square" tIns="0">
            <a:noAutofit/>
          </a:bodyPr>
          <a:lstStyle/>
          <a:p>
            <a:pPr indent="0" lvl="0" marL="0" rtl="0" algn="l">
              <a:lnSpc>
                <a:spcPct val="150000"/>
              </a:lnSpc>
              <a:spcBef>
                <a:spcPts val="0"/>
              </a:spcBef>
              <a:spcAft>
                <a:spcPts val="0"/>
              </a:spcAft>
              <a:buNone/>
            </a:pPr>
            <a:r>
              <a:t/>
            </a:r>
            <a:endParaRPr sz="1000">
              <a:solidFill>
                <a:srgbClr val="202124"/>
              </a:solidFill>
              <a:latin typeface="Google Sans"/>
              <a:ea typeface="Google Sans"/>
              <a:cs typeface="Google Sans"/>
              <a:sym typeface="Google Sans"/>
            </a:endParaRPr>
          </a:p>
        </p:txBody>
      </p:sp>
      <p:sp>
        <p:nvSpPr>
          <p:cNvPr id="21" name="Google Shape;21;p5"/>
          <p:cNvSpPr txBox="1"/>
          <p:nvPr/>
        </p:nvSpPr>
        <p:spPr>
          <a:xfrm>
            <a:off x="3916306" y="1791663"/>
            <a:ext cx="3396000" cy="3151800"/>
          </a:xfrm>
          <a:prstGeom prst="rect">
            <a:avLst/>
          </a:prstGeom>
          <a:noFill/>
          <a:ln>
            <a:noFill/>
          </a:ln>
        </p:spPr>
        <p:txBody>
          <a:bodyPr anchorCtr="0" anchor="t" bIns="0" lIns="0" spcFirstLastPara="1" rIns="91425" wrap="square" tIns="0">
            <a:noAutofit/>
          </a:bodyPr>
          <a:lstStyle/>
          <a:p>
            <a:pPr indent="0" lvl="0" marL="0" rtl="0" algn="l">
              <a:lnSpc>
                <a:spcPct val="150000"/>
              </a:lnSpc>
              <a:spcBef>
                <a:spcPts val="0"/>
              </a:spcBef>
              <a:spcAft>
                <a:spcPts val="0"/>
              </a:spcAft>
              <a:buNone/>
            </a:pPr>
            <a:r>
              <a:t/>
            </a:r>
            <a:endParaRPr sz="1000">
              <a:solidFill>
                <a:srgbClr val="202124"/>
              </a:solidFill>
              <a:latin typeface="Google Sans"/>
              <a:ea typeface="Google Sans"/>
              <a:cs typeface="Google Sans"/>
              <a:sym typeface="Google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 name="Shape 22"/>
        <p:cNvGrpSpPr/>
        <p:nvPr/>
      </p:nvGrpSpPr>
      <p:grpSpPr>
        <a:xfrm>
          <a:off x="0" y="0"/>
          <a:ext cx="0" cy="0"/>
          <a:chOff x="0" y="0"/>
          <a:chExt cx="0" cy="0"/>
        </a:xfrm>
      </p:grpSpPr>
      <p:sp>
        <p:nvSpPr>
          <p:cNvPr id="23" name="Google Shape;23;p6"/>
          <p:cNvSpPr txBox="1"/>
          <p:nvPr>
            <p:ph idx="12" type="sldNum"/>
          </p:nvPr>
        </p:nvSpPr>
        <p:spPr>
          <a:xfrm>
            <a:off x="6972464" y="9119180"/>
            <a:ext cx="466500" cy="769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6972464" y="9119180"/>
            <a:ext cx="466500" cy="769800"/>
          </a:xfrm>
          <a:prstGeom prst="rect">
            <a:avLst/>
          </a:prstGeom>
          <a:noFill/>
          <a:ln>
            <a:noFill/>
          </a:ln>
        </p:spPr>
        <p:txBody>
          <a:bodyPr anchorCtr="0" anchor="ctr" bIns="91425" lIns="91425" spcFirstLastPara="1" rIns="91425" wrap="square" tIns="91425">
            <a:noAutofit/>
          </a:bodyPr>
          <a:lstStyle>
            <a:lvl1pPr lvl="0" rtl="0" algn="r">
              <a:buNone/>
              <a:defRPr sz="1600">
                <a:solidFill>
                  <a:srgbClr val="80868B"/>
                </a:solidFill>
                <a:latin typeface="Google Sans"/>
                <a:ea typeface="Google Sans"/>
                <a:cs typeface="Google Sans"/>
                <a:sym typeface="Google Sans"/>
              </a:defRPr>
            </a:lvl1pPr>
            <a:lvl2pPr lvl="1" rtl="0" algn="r">
              <a:buNone/>
              <a:defRPr sz="1600">
                <a:solidFill>
                  <a:srgbClr val="80868B"/>
                </a:solidFill>
                <a:latin typeface="Google Sans"/>
                <a:ea typeface="Google Sans"/>
                <a:cs typeface="Google Sans"/>
                <a:sym typeface="Google Sans"/>
              </a:defRPr>
            </a:lvl2pPr>
            <a:lvl3pPr lvl="2" rtl="0" algn="r">
              <a:buNone/>
              <a:defRPr sz="1600">
                <a:solidFill>
                  <a:srgbClr val="80868B"/>
                </a:solidFill>
                <a:latin typeface="Google Sans"/>
                <a:ea typeface="Google Sans"/>
                <a:cs typeface="Google Sans"/>
                <a:sym typeface="Google Sans"/>
              </a:defRPr>
            </a:lvl3pPr>
            <a:lvl4pPr lvl="3" rtl="0" algn="r">
              <a:buNone/>
              <a:defRPr sz="1600">
                <a:solidFill>
                  <a:srgbClr val="80868B"/>
                </a:solidFill>
                <a:latin typeface="Google Sans"/>
                <a:ea typeface="Google Sans"/>
                <a:cs typeface="Google Sans"/>
                <a:sym typeface="Google Sans"/>
              </a:defRPr>
            </a:lvl4pPr>
            <a:lvl5pPr lvl="4" rtl="0" algn="r">
              <a:buNone/>
              <a:defRPr sz="1600">
                <a:solidFill>
                  <a:srgbClr val="80868B"/>
                </a:solidFill>
                <a:latin typeface="Google Sans"/>
                <a:ea typeface="Google Sans"/>
                <a:cs typeface="Google Sans"/>
                <a:sym typeface="Google Sans"/>
              </a:defRPr>
            </a:lvl5pPr>
            <a:lvl6pPr lvl="5" rtl="0" algn="r">
              <a:buNone/>
              <a:defRPr sz="1600">
                <a:solidFill>
                  <a:srgbClr val="80868B"/>
                </a:solidFill>
                <a:latin typeface="Google Sans"/>
                <a:ea typeface="Google Sans"/>
                <a:cs typeface="Google Sans"/>
                <a:sym typeface="Google Sans"/>
              </a:defRPr>
            </a:lvl6pPr>
            <a:lvl7pPr lvl="6" rtl="0" algn="r">
              <a:buNone/>
              <a:defRPr sz="1600">
                <a:solidFill>
                  <a:srgbClr val="80868B"/>
                </a:solidFill>
                <a:latin typeface="Google Sans"/>
                <a:ea typeface="Google Sans"/>
                <a:cs typeface="Google Sans"/>
                <a:sym typeface="Google Sans"/>
              </a:defRPr>
            </a:lvl7pPr>
            <a:lvl8pPr lvl="7" rtl="0" algn="r">
              <a:buNone/>
              <a:defRPr sz="1600">
                <a:solidFill>
                  <a:srgbClr val="80868B"/>
                </a:solidFill>
                <a:latin typeface="Google Sans"/>
                <a:ea typeface="Google Sans"/>
                <a:cs typeface="Google Sans"/>
                <a:sym typeface="Google Sans"/>
              </a:defRPr>
            </a:lvl8pPr>
            <a:lvl9pPr lvl="8" rtl="0" algn="r">
              <a:buNone/>
              <a:defRPr sz="1600">
                <a:solidFill>
                  <a:srgbClr val="80868B"/>
                </a:solidFill>
                <a:latin typeface="Google Sans"/>
                <a:ea typeface="Google Sans"/>
                <a:cs typeface="Google Sans"/>
                <a:sym typeface="Google Sans"/>
              </a:defRPr>
            </a:lvl9pPr>
          </a:lstStyle>
          <a:p>
            <a:pPr indent="0" lvl="0" marL="0" rtl="0" algn="r">
              <a:spcBef>
                <a:spcPts val="0"/>
              </a:spcBef>
              <a:spcAft>
                <a:spcPts val="0"/>
              </a:spcAft>
              <a:buNone/>
            </a:pPr>
            <a:fld id="{00000000-1234-1234-1234-123412341234}" type="slidenum">
              <a:rPr lang="en"/>
              <a:t>‹#›</a:t>
            </a:fld>
            <a:endParaRPr/>
          </a:p>
        </p:txBody>
      </p:sp>
      <p:pic>
        <p:nvPicPr>
          <p:cNvPr id="7" name="Google Shape;7;p1"/>
          <p:cNvPicPr preferRelativeResize="0"/>
          <p:nvPr/>
        </p:nvPicPr>
        <p:blipFill>
          <a:blip r:embed="rId1">
            <a:alphaModFix/>
          </a:blip>
          <a:stretch>
            <a:fillRect/>
          </a:stretch>
        </p:blipFill>
        <p:spPr>
          <a:xfrm>
            <a:off x="444025" y="9301950"/>
            <a:ext cx="2148575" cy="456525"/>
          </a:xfrm>
          <a:prstGeom prst="rect">
            <a:avLst/>
          </a:prstGeom>
          <a:noFill/>
          <a:ln>
            <a:noFill/>
          </a:ln>
        </p:spPr>
      </p:pic>
      <p:sp>
        <p:nvSpPr>
          <p:cNvPr id="8" name="Google Shape;8;p1"/>
          <p:cNvSpPr/>
          <p:nvPr/>
        </p:nvSpPr>
        <p:spPr>
          <a:xfrm>
            <a:off x="444025" y="377400"/>
            <a:ext cx="4002000" cy="769800"/>
          </a:xfrm>
          <a:prstGeom prst="rect">
            <a:avLst/>
          </a:prstGeom>
          <a:no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3C4043"/>
              </a:buClr>
              <a:buSzPts val="1100"/>
              <a:buFont typeface="Arial"/>
              <a:buNone/>
            </a:pPr>
            <a:r>
              <a:t/>
            </a:r>
            <a:endParaRPr sz="4800">
              <a:solidFill>
                <a:srgbClr val="3C4043"/>
              </a:solidFill>
              <a:latin typeface="Google Sans"/>
              <a:ea typeface="Google Sans"/>
              <a:cs typeface="Google Sans"/>
              <a:sym typeface="Google Sans"/>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3" name="Shape 13"/>
        <p:cNvGrpSpPr/>
        <p:nvPr/>
      </p:nvGrpSpPr>
      <p:grpSpPr>
        <a:xfrm>
          <a:off x="0" y="0"/>
          <a:ext cx="0" cy="0"/>
          <a:chOff x="0" y="0"/>
          <a:chExt cx="0" cy="0"/>
        </a:xfrm>
      </p:grpSpPr>
      <p:sp>
        <p:nvSpPr>
          <p:cNvPr id="14" name="Google Shape;14;p4"/>
          <p:cNvSpPr txBox="1"/>
          <p:nvPr>
            <p:ph idx="12" type="sldNum"/>
          </p:nvPr>
        </p:nvSpPr>
        <p:spPr>
          <a:xfrm>
            <a:off x="6972464" y="9119180"/>
            <a:ext cx="466500" cy="769800"/>
          </a:xfrm>
          <a:prstGeom prst="rect">
            <a:avLst/>
          </a:prstGeom>
          <a:noFill/>
          <a:ln>
            <a:noFill/>
          </a:ln>
        </p:spPr>
        <p:txBody>
          <a:bodyPr anchorCtr="0" anchor="ctr" bIns="91425" lIns="91425" spcFirstLastPara="1" rIns="91425" wrap="square" tIns="91425">
            <a:noAutofit/>
          </a:bodyPr>
          <a:lstStyle>
            <a:lvl1pPr lvl="0" rtl="0" algn="r">
              <a:buNone/>
              <a:defRPr sz="1600">
                <a:solidFill>
                  <a:srgbClr val="80868B"/>
                </a:solidFill>
                <a:latin typeface="Google Sans"/>
                <a:ea typeface="Google Sans"/>
                <a:cs typeface="Google Sans"/>
                <a:sym typeface="Google Sans"/>
              </a:defRPr>
            </a:lvl1pPr>
            <a:lvl2pPr lvl="1" rtl="0" algn="r">
              <a:buNone/>
              <a:defRPr sz="1600">
                <a:solidFill>
                  <a:srgbClr val="80868B"/>
                </a:solidFill>
                <a:latin typeface="Google Sans"/>
                <a:ea typeface="Google Sans"/>
                <a:cs typeface="Google Sans"/>
                <a:sym typeface="Google Sans"/>
              </a:defRPr>
            </a:lvl2pPr>
            <a:lvl3pPr lvl="2" rtl="0" algn="r">
              <a:buNone/>
              <a:defRPr sz="1600">
                <a:solidFill>
                  <a:srgbClr val="80868B"/>
                </a:solidFill>
                <a:latin typeface="Google Sans"/>
                <a:ea typeface="Google Sans"/>
                <a:cs typeface="Google Sans"/>
                <a:sym typeface="Google Sans"/>
              </a:defRPr>
            </a:lvl3pPr>
            <a:lvl4pPr lvl="3" rtl="0" algn="r">
              <a:buNone/>
              <a:defRPr sz="1600">
                <a:solidFill>
                  <a:srgbClr val="80868B"/>
                </a:solidFill>
                <a:latin typeface="Google Sans"/>
                <a:ea typeface="Google Sans"/>
                <a:cs typeface="Google Sans"/>
                <a:sym typeface="Google Sans"/>
              </a:defRPr>
            </a:lvl4pPr>
            <a:lvl5pPr lvl="4" rtl="0" algn="r">
              <a:buNone/>
              <a:defRPr sz="1600">
                <a:solidFill>
                  <a:srgbClr val="80868B"/>
                </a:solidFill>
                <a:latin typeface="Google Sans"/>
                <a:ea typeface="Google Sans"/>
                <a:cs typeface="Google Sans"/>
                <a:sym typeface="Google Sans"/>
              </a:defRPr>
            </a:lvl5pPr>
            <a:lvl6pPr lvl="5" rtl="0" algn="r">
              <a:buNone/>
              <a:defRPr sz="1600">
                <a:solidFill>
                  <a:srgbClr val="80868B"/>
                </a:solidFill>
                <a:latin typeface="Google Sans"/>
                <a:ea typeface="Google Sans"/>
                <a:cs typeface="Google Sans"/>
                <a:sym typeface="Google Sans"/>
              </a:defRPr>
            </a:lvl6pPr>
            <a:lvl7pPr lvl="6" rtl="0" algn="r">
              <a:buNone/>
              <a:defRPr sz="1600">
                <a:solidFill>
                  <a:srgbClr val="80868B"/>
                </a:solidFill>
                <a:latin typeface="Google Sans"/>
                <a:ea typeface="Google Sans"/>
                <a:cs typeface="Google Sans"/>
                <a:sym typeface="Google Sans"/>
              </a:defRPr>
            </a:lvl7pPr>
            <a:lvl8pPr lvl="7" rtl="0" algn="r">
              <a:buNone/>
              <a:defRPr sz="1600">
                <a:solidFill>
                  <a:srgbClr val="80868B"/>
                </a:solidFill>
                <a:latin typeface="Google Sans"/>
                <a:ea typeface="Google Sans"/>
                <a:cs typeface="Google Sans"/>
                <a:sym typeface="Google Sans"/>
              </a:defRPr>
            </a:lvl8pPr>
            <a:lvl9pPr lvl="8" rtl="0" algn="r">
              <a:buNone/>
              <a:defRPr sz="1600">
                <a:solidFill>
                  <a:srgbClr val="80868B"/>
                </a:solidFill>
                <a:latin typeface="Google Sans"/>
                <a:ea typeface="Google Sans"/>
                <a:cs typeface="Google Sans"/>
                <a:sym typeface="Google Sans"/>
              </a:defRPr>
            </a:lvl9pPr>
          </a:lstStyle>
          <a:p>
            <a:pPr indent="0" lvl="0" marL="0" rtl="0" algn="r">
              <a:spcBef>
                <a:spcPts val="0"/>
              </a:spcBef>
              <a:spcAft>
                <a:spcPts val="0"/>
              </a:spcAft>
              <a:buNone/>
            </a:pPr>
            <a:fld id="{00000000-1234-1234-1234-123412341234}" type="slidenum">
              <a:rPr lang="en"/>
              <a:t>‹#›</a:t>
            </a:fld>
            <a:endParaRPr/>
          </a:p>
        </p:txBody>
      </p:sp>
      <p:sp>
        <p:nvSpPr>
          <p:cNvPr id="15" name="Google Shape;15;p4"/>
          <p:cNvSpPr/>
          <p:nvPr/>
        </p:nvSpPr>
        <p:spPr>
          <a:xfrm>
            <a:off x="444025" y="377400"/>
            <a:ext cx="4002000" cy="769800"/>
          </a:xfrm>
          <a:prstGeom prst="rect">
            <a:avLst/>
          </a:prstGeom>
          <a:no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3C4043"/>
              </a:buClr>
              <a:buSzPts val="1100"/>
              <a:buFont typeface="Arial"/>
              <a:buNone/>
            </a:pPr>
            <a:r>
              <a:t/>
            </a:r>
            <a:endParaRPr sz="4800">
              <a:solidFill>
                <a:srgbClr val="3C4043"/>
              </a:solidFill>
              <a:latin typeface="Google Sans"/>
              <a:ea typeface="Google Sans"/>
              <a:cs typeface="Google Sans"/>
              <a:sym typeface="Google Sans"/>
            </a:endParaRPr>
          </a:p>
        </p:txBody>
      </p:sp>
      <p:pic>
        <p:nvPicPr>
          <p:cNvPr id="16" name="Google Shape;16;p4"/>
          <p:cNvPicPr preferRelativeResize="0"/>
          <p:nvPr/>
        </p:nvPicPr>
        <p:blipFill>
          <a:blip r:embed="rId1">
            <a:alphaModFix/>
          </a:blip>
          <a:stretch>
            <a:fillRect/>
          </a:stretch>
        </p:blipFill>
        <p:spPr>
          <a:xfrm>
            <a:off x="423821" y="9560008"/>
            <a:ext cx="1319088" cy="28029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8">
          <p15:clr>
            <a:srgbClr val="3C78D8"/>
          </p15:clr>
        </p15:guide>
        <p15:guide id="2" pos="1545">
          <p15:clr>
            <a:srgbClr val="EA4335"/>
          </p15:clr>
        </p15:guide>
        <p15:guide id="3" pos="1594">
          <p15:clr>
            <a:srgbClr val="EA4335"/>
          </p15:clr>
        </p15:guide>
        <p15:guide id="4" pos="3303">
          <p15:clr>
            <a:srgbClr val="EA4335"/>
          </p15:clr>
        </p15:guide>
        <p15:guide id="5" pos="3347">
          <p15:clr>
            <a:srgbClr val="EA4335"/>
          </p15:clr>
        </p15:guide>
        <p15:guide id="6" pos="1114">
          <p15:clr>
            <a:srgbClr val="3C78D8"/>
          </p15:clr>
        </p15:guide>
        <p15:guide id="7" pos="1161">
          <p15:clr>
            <a:srgbClr val="3C78D8"/>
          </p15:clr>
        </p15:guide>
        <p15:guide id="8" pos="2424">
          <p15:clr>
            <a:srgbClr val="3C78D8"/>
          </p15:clr>
        </p15:guide>
        <p15:guide id="9" pos="2473">
          <p15:clr>
            <a:srgbClr val="3C78D8"/>
          </p15:clr>
        </p15:guide>
        <p15:guide id="10" pos="3780">
          <p15:clr>
            <a:srgbClr val="3C78D8"/>
          </p15:clr>
        </p15:guide>
        <p15:guide id="11" pos="3731">
          <p15:clr>
            <a:srgbClr val="3C78D8"/>
          </p15:clr>
        </p15:guide>
        <p15:guide id="12" pos="4606">
          <p15:clr>
            <a:srgbClr val="3C78D8"/>
          </p15:clr>
        </p15:guide>
        <p15:guide id="13" orient="horz" pos="1548">
          <p15:clr>
            <a:srgbClr val="EA4335"/>
          </p15:clr>
        </p15:guide>
        <p15:guide id="14" orient="horz" pos="1501">
          <p15:clr>
            <a:srgbClr val="EA4335"/>
          </p15:clr>
        </p15:guide>
        <p15:guide id="15" orient="horz" pos="2730">
          <p15:clr>
            <a:srgbClr val="EA4335"/>
          </p15:clr>
        </p15:guide>
        <p15:guide id="16" orient="horz" pos="2779">
          <p15:clr>
            <a:srgbClr val="EA4335"/>
          </p15:clr>
        </p15:guide>
        <p15:guide id="17" orient="horz" pos="3559">
          <p15:clr>
            <a:srgbClr val="0B5394"/>
          </p15:clr>
        </p15:guide>
        <p15:guide id="18" orient="horz" pos="3609">
          <p15:clr>
            <a:srgbClr val="0B5394"/>
          </p15:clr>
        </p15:guide>
        <p15:guide id="19" orient="horz" pos="4786">
          <p15:clr>
            <a:srgbClr val="EA4335"/>
          </p15:clr>
        </p15:guide>
        <p15:guide id="20" orient="horz" pos="4835">
          <p15:clr>
            <a:srgbClr val="EA4335"/>
          </p15:clr>
        </p15:guide>
        <p15:guide id="21" orient="horz" pos="5219">
          <p15:clr>
            <a:srgbClr val="0B5394"/>
          </p15:clr>
        </p15:guide>
        <p15:guide id="22" orient="horz" pos="5270">
          <p15:clr>
            <a:srgbClr val="0B5394"/>
          </p15:clr>
        </p15:guide>
        <p15:guide id="23" orient="horz" pos="6048">
          <p15:clr>
            <a:srgbClr val="0B5394"/>
          </p15:clr>
        </p15:guide>
        <p15:guide id="24" orient="horz" pos="1117">
          <p15:clr>
            <a:srgbClr val="0B5394"/>
          </p15:clr>
        </p15:guide>
        <p15:guide id="25" orient="horz" pos="1069">
          <p15:clr>
            <a:srgbClr val="0B5394"/>
          </p15:clr>
        </p15:guide>
        <p15:guide id="26" orient="horz" pos="287">
          <p15:clr>
            <a:srgbClr val="0B539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3.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 name="Shape 27"/>
        <p:cNvGrpSpPr/>
        <p:nvPr/>
      </p:nvGrpSpPr>
      <p:grpSpPr>
        <a:xfrm>
          <a:off x="0" y="0"/>
          <a:ext cx="0" cy="0"/>
          <a:chOff x="0" y="0"/>
          <a:chExt cx="0" cy="0"/>
        </a:xfrm>
      </p:grpSpPr>
      <p:sp>
        <p:nvSpPr>
          <p:cNvPr id="28" name="Google Shape;28;p7"/>
          <p:cNvSpPr/>
          <p:nvPr/>
        </p:nvSpPr>
        <p:spPr>
          <a:xfrm>
            <a:off x="457175" y="1700784"/>
            <a:ext cx="3336900" cy="3713400"/>
          </a:xfrm>
          <a:prstGeom prst="roundRect">
            <a:avLst>
              <a:gd fmla="val 4473" name="adj"/>
            </a:avLst>
          </a:prstGeom>
          <a:solidFill>
            <a:srgbClr val="FFFFFF"/>
          </a:solidFill>
          <a:ln cap="flat" cmpd="sng" w="9525">
            <a:solidFill>
              <a:srgbClr val="D9D9D9"/>
            </a:solidFill>
            <a:prstDash val="solid"/>
            <a:round/>
            <a:headEnd len="sm" w="sm" type="none"/>
            <a:tailEnd len="sm" w="sm" type="none"/>
          </a:ln>
          <a:effectLst>
            <a:outerShdw blurRad="314325" rotWithShape="0" algn="bl" dist="19050">
              <a:srgbClr val="000000">
                <a:alpha val="7000"/>
              </a:srgbClr>
            </a:outerShdw>
          </a:effectLst>
        </p:spPr>
        <p:txBody>
          <a:bodyPr anchorCtr="0" anchor="t" bIns="91425" lIns="365750" spcFirstLastPara="1" rIns="259300" wrap="square" tIns="365750">
            <a:noAutofit/>
          </a:bodyPr>
          <a:lstStyle/>
          <a:p>
            <a:pPr indent="0" lvl="0" marL="0" rtl="0" algn="l">
              <a:lnSpc>
                <a:spcPct val="115000"/>
              </a:lnSpc>
              <a:spcBef>
                <a:spcPts val="0"/>
              </a:spcBef>
              <a:spcAft>
                <a:spcPts val="0"/>
              </a:spcAft>
              <a:buNone/>
            </a:pPr>
            <a:r>
              <a:rPr b="1" lang="en" sz="1600">
                <a:solidFill>
                  <a:srgbClr val="34A353"/>
                </a:solidFill>
                <a:latin typeface="Google Sans"/>
                <a:ea typeface="Google Sans"/>
                <a:cs typeface="Google Sans"/>
                <a:sym typeface="Google Sans"/>
              </a:rPr>
              <a:t>Yakınımdaki gelinlik mağazaları</a:t>
            </a:r>
            <a:r>
              <a:rPr b="1" lang="en" sz="1600">
                <a:solidFill>
                  <a:schemeClr val="dk1"/>
                </a:solidFill>
                <a:latin typeface="Google Sans"/>
                <a:ea typeface="Google Sans"/>
                <a:cs typeface="Google Sans"/>
                <a:sym typeface="Google Sans"/>
              </a:rPr>
              <a:t> için yapılan aramalar dünya genelinde yıldan yıla %200 oranında arttı.</a:t>
            </a:r>
            <a:endParaRPr b="1" sz="1600">
              <a:solidFill>
                <a:schemeClr val="dk1"/>
              </a:solidFill>
              <a:latin typeface="Google Sans"/>
              <a:ea typeface="Google Sans"/>
              <a:cs typeface="Google Sans"/>
              <a:sym typeface="Google Sans"/>
            </a:endParaRPr>
          </a:p>
          <a:p>
            <a:pPr indent="0" lvl="0" marL="0" rtl="0" algn="l">
              <a:lnSpc>
                <a:spcPct val="100000"/>
              </a:lnSpc>
              <a:spcBef>
                <a:spcPts val="0"/>
              </a:spcBef>
              <a:spcAft>
                <a:spcPts val="0"/>
              </a:spcAft>
              <a:buNone/>
            </a:pPr>
            <a:r>
              <a:t/>
            </a:r>
            <a:endParaRPr b="1" sz="1800">
              <a:solidFill>
                <a:schemeClr val="dk1"/>
              </a:solidFill>
              <a:latin typeface="Google Sans"/>
              <a:ea typeface="Google Sans"/>
              <a:cs typeface="Google Sans"/>
              <a:sym typeface="Google Sans"/>
            </a:endParaRPr>
          </a:p>
          <a:p>
            <a:pPr indent="0" lvl="0" marL="0" marR="0" rtl="0" algn="l">
              <a:lnSpc>
                <a:spcPct val="135000"/>
              </a:lnSpc>
              <a:spcBef>
                <a:spcPts val="0"/>
              </a:spcBef>
              <a:spcAft>
                <a:spcPts val="0"/>
              </a:spcAft>
              <a:buNone/>
            </a:pPr>
            <a:r>
              <a:rPr lang="en" sz="900">
                <a:solidFill>
                  <a:schemeClr val="dk1"/>
                </a:solidFill>
                <a:latin typeface="Roboto"/>
                <a:ea typeface="Roboto"/>
                <a:cs typeface="Roboto"/>
                <a:sym typeface="Roboto"/>
              </a:rPr>
              <a:t>LISTE BAŞI ARAMALAR ARASINDA ŞUNLAR YER ALIYOR:</a:t>
            </a:r>
            <a:endParaRPr sz="1200">
              <a:solidFill>
                <a:schemeClr val="dk1"/>
              </a:solidFill>
              <a:latin typeface="Google Sans"/>
              <a:ea typeface="Google Sans"/>
              <a:cs typeface="Google Sans"/>
              <a:sym typeface="Google Sans"/>
            </a:endParaRPr>
          </a:p>
          <a:p>
            <a:pPr indent="0" lvl="0" marL="0" rtl="0" algn="l">
              <a:lnSpc>
                <a:spcPct val="135000"/>
              </a:lnSpc>
              <a:spcBef>
                <a:spcPts val="500"/>
              </a:spcBef>
              <a:spcAft>
                <a:spcPts val="0"/>
              </a:spcAft>
              <a:buNone/>
            </a:pPr>
            <a:r>
              <a:rPr lang="en" sz="1100">
                <a:solidFill>
                  <a:schemeClr val="dk1"/>
                </a:solidFill>
                <a:latin typeface="Google Sans"/>
                <a:ea typeface="Google Sans"/>
                <a:cs typeface="Google Sans"/>
                <a:sym typeface="Google Sans"/>
              </a:rPr>
              <a:t>"yakınımdaki ikinci el gelinlik mağazaları", "yakınımdaki uygun fiyatlı gelinlik mağazaları", "yakınımdaki en iyi gelinlik mağazaları"</a:t>
            </a:r>
            <a:endParaRPr b="1" sz="1100">
              <a:solidFill>
                <a:schemeClr val="dk1"/>
              </a:solidFill>
              <a:latin typeface="Google Sans"/>
              <a:ea typeface="Google Sans"/>
              <a:cs typeface="Google Sans"/>
              <a:sym typeface="Google Sans"/>
            </a:endParaRPr>
          </a:p>
          <a:p>
            <a:pPr indent="0" lvl="0" marL="0" rtl="0" algn="l">
              <a:lnSpc>
                <a:spcPct val="115000"/>
              </a:lnSpc>
              <a:spcBef>
                <a:spcPts val="1000"/>
              </a:spcBef>
              <a:spcAft>
                <a:spcPts val="0"/>
              </a:spcAft>
              <a:buNone/>
            </a:pPr>
            <a:r>
              <a:t/>
            </a:r>
            <a:endParaRPr sz="1600">
              <a:solidFill>
                <a:schemeClr val="dk1"/>
              </a:solidFill>
              <a:latin typeface="Google Sans"/>
              <a:ea typeface="Google Sans"/>
              <a:cs typeface="Google Sans"/>
              <a:sym typeface="Google Sans"/>
            </a:endParaRPr>
          </a:p>
          <a:p>
            <a:pPr indent="0" lvl="0" marL="0" rtl="0" algn="l">
              <a:lnSpc>
                <a:spcPct val="135000"/>
              </a:lnSpc>
              <a:spcBef>
                <a:spcPts val="0"/>
              </a:spcBef>
              <a:spcAft>
                <a:spcPts val="1000"/>
              </a:spcAft>
              <a:buNone/>
            </a:pPr>
            <a:r>
              <a:t/>
            </a:r>
            <a:endParaRPr i="1" sz="1300">
              <a:solidFill>
                <a:srgbClr val="666666"/>
              </a:solidFill>
              <a:latin typeface="Google Sans"/>
              <a:ea typeface="Google Sans"/>
              <a:cs typeface="Google Sans"/>
              <a:sym typeface="Google Sans"/>
            </a:endParaRPr>
          </a:p>
        </p:txBody>
      </p:sp>
      <p:sp>
        <p:nvSpPr>
          <p:cNvPr id="29" name="Google Shape;29;p7"/>
          <p:cNvSpPr/>
          <p:nvPr/>
        </p:nvSpPr>
        <p:spPr>
          <a:xfrm>
            <a:off x="457175" y="5575883"/>
            <a:ext cx="3336900" cy="3713400"/>
          </a:xfrm>
          <a:prstGeom prst="roundRect">
            <a:avLst>
              <a:gd fmla="val 4473" name="adj"/>
            </a:avLst>
          </a:prstGeom>
          <a:solidFill>
            <a:srgbClr val="FFFFFF"/>
          </a:solidFill>
          <a:ln cap="flat" cmpd="sng" w="9525">
            <a:solidFill>
              <a:srgbClr val="D9D9D9"/>
            </a:solidFill>
            <a:prstDash val="solid"/>
            <a:round/>
            <a:headEnd len="sm" w="sm" type="none"/>
            <a:tailEnd len="sm" w="sm" type="none"/>
          </a:ln>
          <a:effectLst>
            <a:outerShdw blurRad="314325" rotWithShape="0" algn="bl" dist="19050">
              <a:srgbClr val="000000">
                <a:alpha val="7000"/>
              </a:srgbClr>
            </a:outerShdw>
          </a:effectLst>
        </p:spPr>
        <p:txBody>
          <a:bodyPr anchorCtr="0" anchor="t" bIns="91425" lIns="365750" spcFirstLastPara="1" rIns="87850" wrap="square" tIns="365750">
            <a:noAutofit/>
          </a:bodyPr>
          <a:lstStyle/>
          <a:p>
            <a:pPr indent="0" lvl="0" marL="0" marR="173083" rtl="0" algn="l">
              <a:lnSpc>
                <a:spcPct val="115000"/>
              </a:lnSpc>
              <a:spcBef>
                <a:spcPts val="0"/>
              </a:spcBef>
              <a:spcAft>
                <a:spcPts val="0"/>
              </a:spcAft>
              <a:buNone/>
            </a:pPr>
            <a:r>
              <a:rPr b="1" lang="en" sz="1600">
                <a:solidFill>
                  <a:srgbClr val="34A353"/>
                </a:solidFill>
                <a:latin typeface="Google Sans"/>
                <a:ea typeface="Google Sans"/>
                <a:cs typeface="Google Sans"/>
                <a:sym typeface="Google Sans"/>
              </a:rPr>
              <a:t>Yakınımdaki parti mekanları </a:t>
            </a:r>
            <a:r>
              <a:rPr b="1" lang="en" sz="1600">
                <a:solidFill>
                  <a:schemeClr val="dk1"/>
                </a:solidFill>
                <a:latin typeface="Google Sans"/>
                <a:ea typeface="Google Sans"/>
                <a:cs typeface="Google Sans"/>
                <a:sym typeface="Google Sans"/>
              </a:rPr>
              <a:t>konusunda yapılan aramalar dünya genelinde yıldan yıla %500 oranında arttı.</a:t>
            </a:r>
            <a:endParaRPr b="1" sz="1600">
              <a:solidFill>
                <a:schemeClr val="dk1"/>
              </a:solidFill>
              <a:latin typeface="Google Sans"/>
              <a:ea typeface="Google Sans"/>
              <a:cs typeface="Google Sans"/>
              <a:sym typeface="Google Sans"/>
            </a:endParaRPr>
          </a:p>
          <a:p>
            <a:pPr indent="0" lvl="0" marL="0" marR="173083" rtl="0" algn="l">
              <a:lnSpc>
                <a:spcPct val="100000"/>
              </a:lnSpc>
              <a:spcBef>
                <a:spcPts val="0"/>
              </a:spcBef>
              <a:spcAft>
                <a:spcPts val="0"/>
              </a:spcAft>
              <a:buNone/>
            </a:pPr>
            <a:r>
              <a:t/>
            </a:r>
            <a:endParaRPr b="1" sz="1800">
              <a:solidFill>
                <a:schemeClr val="dk1"/>
              </a:solidFill>
              <a:latin typeface="Google Sans"/>
              <a:ea typeface="Google Sans"/>
              <a:cs typeface="Google Sans"/>
              <a:sym typeface="Google Sans"/>
            </a:endParaRPr>
          </a:p>
          <a:p>
            <a:pPr indent="0" lvl="0" marL="0" marR="173083" rtl="0" algn="l">
              <a:lnSpc>
                <a:spcPct val="135000"/>
              </a:lnSpc>
              <a:spcBef>
                <a:spcPts val="0"/>
              </a:spcBef>
              <a:spcAft>
                <a:spcPts val="0"/>
              </a:spcAft>
              <a:buNone/>
            </a:pPr>
            <a:r>
              <a:rPr lang="en" sz="900">
                <a:solidFill>
                  <a:schemeClr val="dk1"/>
                </a:solidFill>
                <a:latin typeface="Roboto"/>
                <a:ea typeface="Roboto"/>
                <a:cs typeface="Roboto"/>
                <a:sym typeface="Roboto"/>
              </a:rPr>
              <a:t>LISTE BAŞI ARAMALAR ARASINDA ŞUNLAR YER ALIYOR:</a:t>
            </a:r>
            <a:endParaRPr sz="900">
              <a:solidFill>
                <a:schemeClr val="dk1"/>
              </a:solidFill>
              <a:latin typeface="Roboto"/>
              <a:ea typeface="Roboto"/>
              <a:cs typeface="Roboto"/>
              <a:sym typeface="Roboto"/>
            </a:endParaRPr>
          </a:p>
          <a:p>
            <a:pPr indent="0" lvl="0" marL="0" marR="173083" rtl="0" algn="l">
              <a:lnSpc>
                <a:spcPct val="135000"/>
              </a:lnSpc>
              <a:spcBef>
                <a:spcPts val="500"/>
              </a:spcBef>
              <a:spcAft>
                <a:spcPts val="1000"/>
              </a:spcAft>
              <a:buNone/>
            </a:pPr>
            <a:r>
              <a:rPr lang="en" sz="1100">
                <a:solidFill>
                  <a:schemeClr val="dk1"/>
                </a:solidFill>
                <a:latin typeface="Google Sans"/>
                <a:ea typeface="Google Sans"/>
                <a:cs typeface="Google Sans"/>
                <a:sym typeface="Google Sans"/>
              </a:rPr>
              <a:t>"yakınımdaki açık hava parti mekanları", "yakınımdaki doğum günü partisi mekanları", "yakınımdaki küçük parti mekanları", "çocuklar için parti mekanları"</a:t>
            </a:r>
            <a:endParaRPr b="1" sz="1600">
              <a:solidFill>
                <a:schemeClr val="dk1"/>
              </a:solidFill>
              <a:latin typeface="Google Sans"/>
              <a:ea typeface="Google Sans"/>
              <a:cs typeface="Google Sans"/>
              <a:sym typeface="Google Sans"/>
            </a:endParaRPr>
          </a:p>
        </p:txBody>
      </p:sp>
      <p:sp>
        <p:nvSpPr>
          <p:cNvPr id="30" name="Google Shape;30;p7"/>
          <p:cNvSpPr/>
          <p:nvPr/>
        </p:nvSpPr>
        <p:spPr>
          <a:xfrm>
            <a:off x="3975250" y="1696300"/>
            <a:ext cx="3336900" cy="3713400"/>
          </a:xfrm>
          <a:prstGeom prst="roundRect">
            <a:avLst>
              <a:gd fmla="val 4473" name="adj"/>
            </a:avLst>
          </a:prstGeom>
          <a:solidFill>
            <a:srgbClr val="FFFFFF"/>
          </a:solidFill>
          <a:ln cap="flat" cmpd="sng" w="9525">
            <a:solidFill>
              <a:srgbClr val="D9D9D9"/>
            </a:solidFill>
            <a:prstDash val="solid"/>
            <a:round/>
            <a:headEnd len="sm" w="sm" type="none"/>
            <a:tailEnd len="sm" w="sm" type="none"/>
          </a:ln>
          <a:effectLst>
            <a:outerShdw blurRad="314325" rotWithShape="0" algn="bl" dist="19050">
              <a:srgbClr val="000000">
                <a:alpha val="7000"/>
              </a:srgbClr>
            </a:outerShdw>
          </a:effectLst>
        </p:spPr>
        <p:txBody>
          <a:bodyPr anchorCtr="0" anchor="t" bIns="91425" lIns="365750" spcFirstLastPara="1" rIns="384025" wrap="square" tIns="365750">
            <a:noAutofit/>
          </a:bodyPr>
          <a:lstStyle/>
          <a:p>
            <a:pPr indent="0" lvl="0" marL="0" marR="0" rtl="0" algn="l">
              <a:lnSpc>
                <a:spcPct val="115000"/>
              </a:lnSpc>
              <a:spcBef>
                <a:spcPts val="0"/>
              </a:spcBef>
              <a:spcAft>
                <a:spcPts val="0"/>
              </a:spcAft>
              <a:buNone/>
            </a:pPr>
            <a:r>
              <a:rPr b="1" lang="en" sz="1600">
                <a:solidFill>
                  <a:srgbClr val="34A353"/>
                </a:solidFill>
                <a:latin typeface="Google Sans"/>
                <a:ea typeface="Google Sans"/>
                <a:cs typeface="Google Sans"/>
                <a:sym typeface="Google Sans"/>
              </a:rPr>
              <a:t>Vaftiz töreni</a:t>
            </a:r>
            <a:r>
              <a:rPr b="1" lang="en" sz="1600">
                <a:solidFill>
                  <a:schemeClr val="dk1"/>
                </a:solidFill>
                <a:latin typeface="Google Sans"/>
                <a:ea typeface="Google Sans"/>
                <a:cs typeface="Google Sans"/>
                <a:sym typeface="Google Sans"/>
              </a:rPr>
              <a:t> konusunda yapılan aramalar dünya genelinde yıldan yıla %300 oranında arttı.</a:t>
            </a:r>
            <a:endParaRPr b="1" sz="1600">
              <a:solidFill>
                <a:schemeClr val="dk1"/>
              </a:solidFill>
              <a:latin typeface="Google Sans"/>
              <a:ea typeface="Google Sans"/>
              <a:cs typeface="Google Sans"/>
              <a:sym typeface="Google Sans"/>
            </a:endParaRPr>
          </a:p>
          <a:p>
            <a:pPr indent="0" lvl="0" marL="0" rtl="0" algn="l">
              <a:lnSpc>
                <a:spcPct val="100000"/>
              </a:lnSpc>
              <a:spcBef>
                <a:spcPts val="0"/>
              </a:spcBef>
              <a:spcAft>
                <a:spcPts val="0"/>
              </a:spcAft>
              <a:buNone/>
            </a:pPr>
            <a:r>
              <a:t/>
            </a:r>
            <a:endParaRPr sz="1800">
              <a:solidFill>
                <a:schemeClr val="dk1"/>
              </a:solidFill>
              <a:latin typeface="Google Sans"/>
              <a:ea typeface="Google Sans"/>
              <a:cs typeface="Google Sans"/>
              <a:sym typeface="Google Sans"/>
            </a:endParaRPr>
          </a:p>
          <a:p>
            <a:pPr indent="0" lvl="0" marL="0" rtl="0" algn="l">
              <a:lnSpc>
                <a:spcPct val="135000"/>
              </a:lnSpc>
              <a:spcBef>
                <a:spcPts val="0"/>
              </a:spcBef>
              <a:spcAft>
                <a:spcPts val="0"/>
              </a:spcAft>
              <a:buNone/>
            </a:pPr>
            <a:r>
              <a:rPr lang="en" sz="900">
                <a:solidFill>
                  <a:schemeClr val="dk1"/>
                </a:solidFill>
                <a:latin typeface="Roboto"/>
                <a:ea typeface="Roboto"/>
                <a:cs typeface="Roboto"/>
                <a:sym typeface="Roboto"/>
              </a:rPr>
              <a:t>LISTE BAŞI ARAMALAR ARASINDA ŞUNLAR YER ALIYOR:</a:t>
            </a:r>
            <a:endParaRPr sz="1200">
              <a:solidFill>
                <a:schemeClr val="dk1"/>
              </a:solidFill>
              <a:latin typeface="Google Sans"/>
              <a:ea typeface="Google Sans"/>
              <a:cs typeface="Google Sans"/>
              <a:sym typeface="Google Sans"/>
            </a:endParaRPr>
          </a:p>
          <a:p>
            <a:pPr indent="0" lvl="0" marL="0" rtl="0" algn="l">
              <a:lnSpc>
                <a:spcPct val="135000"/>
              </a:lnSpc>
              <a:spcBef>
                <a:spcPts val="500"/>
              </a:spcBef>
              <a:spcAft>
                <a:spcPts val="1000"/>
              </a:spcAft>
              <a:buNone/>
            </a:pPr>
            <a:r>
              <a:rPr lang="en" sz="1100">
                <a:solidFill>
                  <a:schemeClr val="dk1"/>
                </a:solidFill>
                <a:latin typeface="Google Sans"/>
                <a:ea typeface="Google Sans"/>
                <a:cs typeface="Google Sans"/>
                <a:sym typeface="Google Sans"/>
              </a:rPr>
              <a:t>"erkek bebek vaftiz kıyafeti", "vaftiz töreni elbiseleri", "vaftiz töreni pastası", "vaftiz töreni hediyeleri", "vaftiz töreni davetiyeleri"</a:t>
            </a:r>
            <a:endParaRPr sz="1100">
              <a:solidFill>
                <a:schemeClr val="dk1"/>
              </a:solidFill>
              <a:latin typeface="Google Sans"/>
              <a:ea typeface="Google Sans"/>
              <a:cs typeface="Google Sans"/>
              <a:sym typeface="Google Sans"/>
            </a:endParaRPr>
          </a:p>
        </p:txBody>
      </p:sp>
      <p:sp>
        <p:nvSpPr>
          <p:cNvPr id="31" name="Google Shape;31;p7"/>
          <p:cNvSpPr/>
          <p:nvPr/>
        </p:nvSpPr>
        <p:spPr>
          <a:xfrm>
            <a:off x="3975250" y="5575883"/>
            <a:ext cx="3336900" cy="3713400"/>
          </a:xfrm>
          <a:prstGeom prst="roundRect">
            <a:avLst>
              <a:gd fmla="val 4473" name="adj"/>
            </a:avLst>
          </a:prstGeom>
          <a:solidFill>
            <a:srgbClr val="FFFFFF"/>
          </a:solidFill>
          <a:ln cap="flat" cmpd="sng" w="9525">
            <a:solidFill>
              <a:srgbClr val="D9D9D9"/>
            </a:solidFill>
            <a:prstDash val="solid"/>
            <a:round/>
            <a:headEnd len="sm" w="sm" type="none"/>
            <a:tailEnd len="sm" w="sm" type="none"/>
          </a:ln>
          <a:effectLst>
            <a:outerShdw blurRad="314325" rotWithShape="0" algn="bl" dist="19050">
              <a:srgbClr val="000000">
                <a:alpha val="7000"/>
              </a:srgbClr>
            </a:outerShdw>
          </a:effectLst>
        </p:spPr>
        <p:txBody>
          <a:bodyPr anchorCtr="0" anchor="t" bIns="91425" lIns="365750" spcFirstLastPara="1" rIns="256925" wrap="square" tIns="365750">
            <a:noAutofit/>
          </a:bodyPr>
          <a:lstStyle/>
          <a:p>
            <a:pPr indent="0" lvl="0" marL="0" rtl="0" algn="l">
              <a:lnSpc>
                <a:spcPct val="115000"/>
              </a:lnSpc>
              <a:spcBef>
                <a:spcPts val="0"/>
              </a:spcBef>
              <a:spcAft>
                <a:spcPts val="0"/>
              </a:spcAft>
              <a:buNone/>
            </a:pPr>
            <a:r>
              <a:rPr b="1" lang="en" sz="1600">
                <a:solidFill>
                  <a:srgbClr val="34A353"/>
                </a:solidFill>
                <a:latin typeface="Google Sans"/>
                <a:ea typeface="Google Sans"/>
                <a:cs typeface="Google Sans"/>
                <a:sym typeface="Google Sans"/>
              </a:rPr>
              <a:t>Davetiyeler</a:t>
            </a:r>
            <a:r>
              <a:rPr b="1" lang="en" sz="1600">
                <a:solidFill>
                  <a:schemeClr val="dk1"/>
                </a:solidFill>
                <a:latin typeface="Google Sans"/>
                <a:ea typeface="Google Sans"/>
                <a:cs typeface="Google Sans"/>
                <a:sym typeface="Google Sans"/>
              </a:rPr>
              <a:t> konusunda yapılan aramalar dünya genelinde yıldan yıla %100 oranında arttı.</a:t>
            </a:r>
            <a:endParaRPr b="1" sz="1600">
              <a:solidFill>
                <a:schemeClr val="dk1"/>
              </a:solidFill>
              <a:latin typeface="Google Sans"/>
              <a:ea typeface="Google Sans"/>
              <a:cs typeface="Google Sans"/>
              <a:sym typeface="Google Sans"/>
            </a:endParaRPr>
          </a:p>
          <a:p>
            <a:pPr indent="0" lvl="0" marL="0" rtl="0" algn="l">
              <a:lnSpc>
                <a:spcPct val="100000"/>
              </a:lnSpc>
              <a:spcBef>
                <a:spcPts val="0"/>
              </a:spcBef>
              <a:spcAft>
                <a:spcPts val="0"/>
              </a:spcAft>
              <a:buNone/>
            </a:pPr>
            <a:r>
              <a:t/>
            </a:r>
            <a:endParaRPr sz="1800">
              <a:solidFill>
                <a:schemeClr val="dk1"/>
              </a:solidFill>
              <a:latin typeface="Google Sans"/>
              <a:ea typeface="Google Sans"/>
              <a:cs typeface="Google Sans"/>
              <a:sym typeface="Google Sans"/>
            </a:endParaRPr>
          </a:p>
          <a:p>
            <a:pPr indent="0" lvl="0" marL="0" rtl="0" algn="l">
              <a:lnSpc>
                <a:spcPct val="135000"/>
              </a:lnSpc>
              <a:spcBef>
                <a:spcPts val="0"/>
              </a:spcBef>
              <a:spcAft>
                <a:spcPts val="0"/>
              </a:spcAft>
              <a:buNone/>
            </a:pPr>
            <a:r>
              <a:rPr lang="en" sz="900">
                <a:solidFill>
                  <a:schemeClr val="dk1"/>
                </a:solidFill>
                <a:latin typeface="Roboto"/>
                <a:ea typeface="Roboto"/>
                <a:cs typeface="Roboto"/>
                <a:sym typeface="Roboto"/>
              </a:rPr>
              <a:t>LISTE BAŞI ARAMALAR ARASINDA ŞUNLAR YER ALIYOR:</a:t>
            </a:r>
            <a:endParaRPr sz="900">
              <a:solidFill>
                <a:srgbClr val="202124"/>
              </a:solidFill>
              <a:latin typeface="Google Sans"/>
              <a:ea typeface="Google Sans"/>
              <a:cs typeface="Google Sans"/>
              <a:sym typeface="Google Sans"/>
            </a:endParaRPr>
          </a:p>
          <a:p>
            <a:pPr indent="0" lvl="0" marL="0" rtl="0" algn="l">
              <a:lnSpc>
                <a:spcPct val="135000"/>
              </a:lnSpc>
              <a:spcBef>
                <a:spcPts val="500"/>
              </a:spcBef>
              <a:spcAft>
                <a:spcPts val="1000"/>
              </a:spcAft>
              <a:buNone/>
            </a:pPr>
            <a:r>
              <a:rPr lang="en" sz="1100">
                <a:solidFill>
                  <a:srgbClr val="202124"/>
                </a:solidFill>
                <a:latin typeface="Google Sans"/>
                <a:ea typeface="Google Sans"/>
                <a:cs typeface="Google Sans"/>
                <a:sym typeface="Google Sans"/>
              </a:rPr>
              <a:t>"cinsiyet açıklama partisi davetiyeleri", "online davetiyeler", "mezuniyet partisi davetiyeleri", "gelin için hediye partisi davetiyeleri", "doğum günü davetiyeleri"</a:t>
            </a:r>
            <a:endParaRPr b="1" sz="1100">
              <a:solidFill>
                <a:schemeClr val="dk1"/>
              </a:solidFill>
              <a:latin typeface="Google Sans"/>
              <a:ea typeface="Google Sans"/>
              <a:cs typeface="Google Sans"/>
              <a:sym typeface="Google Sans"/>
            </a:endParaRPr>
          </a:p>
        </p:txBody>
      </p:sp>
      <p:sp>
        <p:nvSpPr>
          <p:cNvPr id="32" name="Google Shape;32;p7"/>
          <p:cNvSpPr txBox="1"/>
          <p:nvPr/>
        </p:nvSpPr>
        <p:spPr>
          <a:xfrm>
            <a:off x="1753475" y="424150"/>
            <a:ext cx="6018900" cy="999900"/>
          </a:xfrm>
          <a:prstGeom prst="rect">
            <a:avLst/>
          </a:prstGeom>
          <a:noFill/>
          <a:ln>
            <a:noFill/>
          </a:ln>
        </p:spPr>
        <p:txBody>
          <a:bodyPr anchorCtr="0" anchor="t" bIns="0" lIns="0" spcFirstLastPara="1" rIns="91425" wrap="square" tIns="0">
            <a:noAutofit/>
          </a:bodyPr>
          <a:lstStyle/>
          <a:p>
            <a:pPr indent="0" lvl="0" marL="0" rtl="0" algn="l">
              <a:lnSpc>
                <a:spcPct val="115000"/>
              </a:lnSpc>
              <a:spcBef>
                <a:spcPts val="0"/>
              </a:spcBef>
              <a:spcAft>
                <a:spcPts val="0"/>
              </a:spcAft>
              <a:buNone/>
            </a:pPr>
            <a:r>
              <a:rPr lang="en" sz="2200">
                <a:solidFill>
                  <a:srgbClr val="202124"/>
                </a:solidFill>
                <a:latin typeface="Google Sans Medium"/>
                <a:ea typeface="Google Sans Medium"/>
                <a:cs typeface="Google Sans Medium"/>
                <a:sym typeface="Google Sans Medium"/>
              </a:rPr>
              <a:t>İnsanların aradığı şey:</a:t>
            </a:r>
            <a:endParaRPr sz="2200">
              <a:solidFill>
                <a:srgbClr val="202124"/>
              </a:solidFill>
              <a:latin typeface="Google Sans Medium"/>
              <a:ea typeface="Google Sans Medium"/>
              <a:cs typeface="Google Sans Medium"/>
              <a:sym typeface="Google Sans Medium"/>
            </a:endParaRPr>
          </a:p>
          <a:p>
            <a:pPr indent="0" lvl="0" marL="0" rtl="0" algn="l">
              <a:lnSpc>
                <a:spcPct val="115000"/>
              </a:lnSpc>
              <a:spcBef>
                <a:spcPts val="0"/>
              </a:spcBef>
              <a:spcAft>
                <a:spcPts val="0"/>
              </a:spcAft>
              <a:buNone/>
            </a:pPr>
            <a:r>
              <a:rPr lang="en" sz="2700">
                <a:solidFill>
                  <a:schemeClr val="accent1"/>
                </a:solidFill>
                <a:latin typeface="Google Sans Medium"/>
                <a:ea typeface="Google Sans Medium"/>
                <a:cs typeface="Google Sans Medium"/>
                <a:sym typeface="Google Sans Medium"/>
              </a:rPr>
              <a:t>Hayattaki Güzel Anları Kutlamak</a:t>
            </a:r>
            <a:endParaRPr sz="2700">
              <a:solidFill>
                <a:schemeClr val="accent1"/>
              </a:solidFill>
              <a:latin typeface="Google Sans Medium"/>
              <a:ea typeface="Google Sans Medium"/>
              <a:cs typeface="Google Sans Medium"/>
              <a:sym typeface="Google Sans Medium"/>
            </a:endParaRPr>
          </a:p>
          <a:p>
            <a:pPr indent="0" lvl="0" marL="0" rtl="0" algn="l">
              <a:lnSpc>
                <a:spcPct val="115000"/>
              </a:lnSpc>
              <a:spcBef>
                <a:spcPts val="0"/>
              </a:spcBef>
              <a:spcAft>
                <a:spcPts val="0"/>
              </a:spcAft>
              <a:buNone/>
            </a:pPr>
            <a:r>
              <a:t/>
            </a:r>
            <a:endParaRPr sz="1800">
              <a:solidFill>
                <a:srgbClr val="202124"/>
              </a:solidFill>
              <a:latin typeface="Google Sans Medium"/>
              <a:ea typeface="Google Sans Medium"/>
              <a:cs typeface="Google Sans Medium"/>
              <a:sym typeface="Google Sans Medium"/>
            </a:endParaRPr>
          </a:p>
        </p:txBody>
      </p:sp>
      <p:pic>
        <p:nvPicPr>
          <p:cNvPr id="33" name="Google Shape;33;p7"/>
          <p:cNvPicPr preferRelativeResize="0"/>
          <p:nvPr/>
        </p:nvPicPr>
        <p:blipFill rotWithShape="1">
          <a:blip r:embed="rId3">
            <a:alphaModFix/>
          </a:blip>
          <a:srcRect b="109" l="0" r="0" t="99"/>
          <a:stretch/>
        </p:blipFill>
        <p:spPr>
          <a:xfrm>
            <a:off x="271025" y="76207"/>
            <a:ext cx="1390325" cy="1387425"/>
          </a:xfrm>
          <a:prstGeom prst="rect">
            <a:avLst/>
          </a:prstGeom>
          <a:noFill/>
          <a:ln>
            <a:noFill/>
          </a:ln>
        </p:spPr>
      </p:pic>
      <p:sp>
        <p:nvSpPr>
          <p:cNvPr id="34" name="Google Shape;34;p7"/>
          <p:cNvSpPr txBox="1"/>
          <p:nvPr/>
        </p:nvSpPr>
        <p:spPr>
          <a:xfrm>
            <a:off x="863512" y="9533606"/>
            <a:ext cx="6498300" cy="302400"/>
          </a:xfrm>
          <a:prstGeom prst="rect">
            <a:avLst/>
          </a:prstGeom>
          <a:noFill/>
          <a:ln>
            <a:noFill/>
          </a:ln>
        </p:spPr>
        <p:txBody>
          <a:bodyPr anchorCtr="0" anchor="t" bIns="91425" lIns="91425" spcFirstLastPara="1" rIns="91425" wrap="square" tIns="91425">
            <a:noAutofit/>
          </a:bodyPr>
          <a:lstStyle/>
          <a:p>
            <a:pPr indent="0" lvl="0" marL="0" rtl="0" algn="r">
              <a:lnSpc>
                <a:spcPct val="150000"/>
              </a:lnSpc>
              <a:spcBef>
                <a:spcPts val="0"/>
              </a:spcBef>
              <a:spcAft>
                <a:spcPts val="0"/>
              </a:spcAft>
              <a:buNone/>
            </a:pPr>
            <a:r>
              <a:rPr lang="en" sz="800">
                <a:solidFill>
                  <a:schemeClr val="dk1"/>
                </a:solidFill>
                <a:latin typeface="Roboto Light"/>
                <a:ea typeface="Roboto Light"/>
                <a:cs typeface="Roboto Light"/>
                <a:sym typeface="Roboto Light"/>
              </a:rPr>
              <a:t>Kaynak</a:t>
            </a:r>
            <a:r>
              <a:rPr baseline="30000" lang="en" sz="800">
                <a:solidFill>
                  <a:schemeClr val="dk1"/>
                </a:solidFill>
                <a:latin typeface="Roboto Light"/>
                <a:ea typeface="Roboto Light"/>
                <a:cs typeface="Roboto Light"/>
                <a:sym typeface="Roboto Light"/>
              </a:rPr>
              <a:t>1</a:t>
            </a:r>
            <a:r>
              <a:rPr lang="en" sz="800">
                <a:solidFill>
                  <a:schemeClr val="dk1"/>
                </a:solidFill>
                <a:latin typeface="Roboto Light"/>
                <a:ea typeface="Roboto Light"/>
                <a:cs typeface="Roboto Light"/>
                <a:sym typeface="Roboto Light"/>
              </a:rPr>
              <a:t>: Google Verileri, Global İngilizce, 30 Mart-28 Mayıs 2021 ile 30 Mart 2020-28 Mayıs 2020 karşılaştırması.</a:t>
            </a:r>
            <a:endParaRPr sz="800">
              <a:solidFill>
                <a:schemeClr val="dk1"/>
              </a:solidFill>
              <a:latin typeface="Roboto Light"/>
              <a:ea typeface="Roboto Light"/>
              <a:cs typeface="Roboto Light"/>
              <a:sym typeface="Roboto Light"/>
            </a:endParaRPr>
          </a:p>
          <a:p>
            <a:pPr indent="0" lvl="0" marL="0" rtl="0" algn="r">
              <a:lnSpc>
                <a:spcPct val="150000"/>
              </a:lnSpc>
              <a:spcBef>
                <a:spcPts val="1000"/>
              </a:spcBef>
              <a:spcAft>
                <a:spcPts val="0"/>
              </a:spcAft>
              <a:buNone/>
            </a:pPr>
            <a:r>
              <a:t/>
            </a:r>
            <a:endParaRPr sz="800">
              <a:solidFill>
                <a:srgbClr val="202124"/>
              </a:solidFill>
              <a:latin typeface="Roboto Light"/>
              <a:ea typeface="Roboto Light"/>
              <a:cs typeface="Roboto Light"/>
              <a:sym typeface="Roboto Light"/>
            </a:endParaRPr>
          </a:p>
          <a:p>
            <a:pPr indent="0" lvl="0" marL="0" rtl="0" algn="r">
              <a:lnSpc>
                <a:spcPct val="150000"/>
              </a:lnSpc>
              <a:spcBef>
                <a:spcPts val="1000"/>
              </a:spcBef>
              <a:spcAft>
                <a:spcPts val="1000"/>
              </a:spcAft>
              <a:buNone/>
            </a:pPr>
            <a:r>
              <a:t/>
            </a:r>
            <a:endParaRPr sz="800">
              <a:solidFill>
                <a:srgbClr val="202124"/>
              </a:solidFill>
              <a:latin typeface="Roboto Light"/>
              <a:ea typeface="Roboto Light"/>
              <a:cs typeface="Roboto Light"/>
              <a:sym typeface="Roboto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 name="Shape 38"/>
        <p:cNvGrpSpPr/>
        <p:nvPr/>
      </p:nvGrpSpPr>
      <p:grpSpPr>
        <a:xfrm>
          <a:off x="0" y="0"/>
          <a:ext cx="0" cy="0"/>
          <a:chOff x="0" y="0"/>
          <a:chExt cx="0" cy="0"/>
        </a:xfrm>
      </p:grpSpPr>
      <p:sp>
        <p:nvSpPr>
          <p:cNvPr id="39" name="Google Shape;39;p8"/>
          <p:cNvSpPr txBox="1"/>
          <p:nvPr/>
        </p:nvSpPr>
        <p:spPr>
          <a:xfrm>
            <a:off x="1753475" y="424150"/>
            <a:ext cx="6018900" cy="999900"/>
          </a:xfrm>
          <a:prstGeom prst="rect">
            <a:avLst/>
          </a:prstGeom>
          <a:noFill/>
          <a:ln>
            <a:noFill/>
          </a:ln>
        </p:spPr>
        <p:txBody>
          <a:bodyPr anchorCtr="0" anchor="t" bIns="0" lIns="0" spcFirstLastPara="1" rIns="91425" wrap="square" tIns="0">
            <a:noAutofit/>
          </a:bodyPr>
          <a:lstStyle/>
          <a:p>
            <a:pPr indent="0" lvl="0" marL="0" rtl="0" algn="l">
              <a:lnSpc>
                <a:spcPct val="115000"/>
              </a:lnSpc>
              <a:spcBef>
                <a:spcPts val="0"/>
              </a:spcBef>
              <a:spcAft>
                <a:spcPts val="0"/>
              </a:spcAft>
              <a:buNone/>
            </a:pPr>
            <a:r>
              <a:rPr lang="en" sz="2200">
                <a:solidFill>
                  <a:schemeClr val="dk1"/>
                </a:solidFill>
                <a:latin typeface="Google Sans Medium"/>
                <a:ea typeface="Google Sans Medium"/>
                <a:cs typeface="Google Sans Medium"/>
                <a:sym typeface="Google Sans Medium"/>
              </a:rPr>
              <a:t>İnsanların aradığı şey:</a:t>
            </a:r>
            <a:endParaRPr sz="2200">
              <a:solidFill>
                <a:srgbClr val="202124"/>
              </a:solidFill>
              <a:latin typeface="Google Sans Medium"/>
              <a:ea typeface="Google Sans Medium"/>
              <a:cs typeface="Google Sans Medium"/>
              <a:sym typeface="Google Sans Medium"/>
            </a:endParaRPr>
          </a:p>
          <a:p>
            <a:pPr indent="0" lvl="0" marL="0" rtl="0" algn="l">
              <a:lnSpc>
                <a:spcPct val="115000"/>
              </a:lnSpc>
              <a:spcBef>
                <a:spcPts val="0"/>
              </a:spcBef>
              <a:spcAft>
                <a:spcPts val="0"/>
              </a:spcAft>
              <a:buNone/>
            </a:pPr>
            <a:r>
              <a:rPr lang="en" sz="2700">
                <a:solidFill>
                  <a:schemeClr val="accent1"/>
                </a:solidFill>
                <a:latin typeface="Google Sans Medium"/>
                <a:ea typeface="Google Sans Medium"/>
                <a:cs typeface="Google Sans Medium"/>
                <a:sym typeface="Google Sans Medium"/>
              </a:rPr>
              <a:t>Yüz Yüze Gelme Zamanı</a:t>
            </a:r>
            <a:endParaRPr sz="2700">
              <a:solidFill>
                <a:schemeClr val="accent1"/>
              </a:solidFill>
              <a:latin typeface="Google Sans Medium"/>
              <a:ea typeface="Google Sans Medium"/>
              <a:cs typeface="Google Sans Medium"/>
              <a:sym typeface="Google Sans Medium"/>
            </a:endParaRPr>
          </a:p>
          <a:p>
            <a:pPr indent="0" lvl="0" marL="0" rtl="0" algn="l">
              <a:lnSpc>
                <a:spcPct val="115000"/>
              </a:lnSpc>
              <a:spcBef>
                <a:spcPts val="0"/>
              </a:spcBef>
              <a:spcAft>
                <a:spcPts val="0"/>
              </a:spcAft>
              <a:buNone/>
            </a:pPr>
            <a:r>
              <a:t/>
            </a:r>
            <a:endParaRPr sz="1800">
              <a:solidFill>
                <a:srgbClr val="202124"/>
              </a:solidFill>
              <a:latin typeface="Google Sans Medium"/>
              <a:ea typeface="Google Sans Medium"/>
              <a:cs typeface="Google Sans Medium"/>
              <a:sym typeface="Google Sans Medium"/>
            </a:endParaRPr>
          </a:p>
        </p:txBody>
      </p:sp>
      <p:sp>
        <p:nvSpPr>
          <p:cNvPr id="40" name="Google Shape;40;p8"/>
          <p:cNvSpPr/>
          <p:nvPr/>
        </p:nvSpPr>
        <p:spPr>
          <a:xfrm>
            <a:off x="457175" y="1696300"/>
            <a:ext cx="3336900" cy="3713400"/>
          </a:xfrm>
          <a:prstGeom prst="roundRect">
            <a:avLst>
              <a:gd fmla="val 4473" name="adj"/>
            </a:avLst>
          </a:prstGeom>
          <a:solidFill>
            <a:srgbClr val="FFFFFF"/>
          </a:solidFill>
          <a:ln cap="flat" cmpd="sng" w="9525">
            <a:solidFill>
              <a:srgbClr val="D9D9D9"/>
            </a:solidFill>
            <a:prstDash val="solid"/>
            <a:round/>
            <a:headEnd len="sm" w="sm" type="none"/>
            <a:tailEnd len="sm" w="sm" type="none"/>
          </a:ln>
          <a:effectLst>
            <a:outerShdw blurRad="314325" rotWithShape="0" algn="bl" dist="19050">
              <a:srgbClr val="000000">
                <a:alpha val="7000"/>
              </a:srgbClr>
            </a:outerShdw>
          </a:effectLst>
        </p:spPr>
        <p:txBody>
          <a:bodyPr anchorCtr="0" anchor="t" bIns="91425" lIns="365750" spcFirstLastPara="1" rIns="384025" wrap="square" tIns="365750">
            <a:noAutofit/>
          </a:bodyPr>
          <a:lstStyle/>
          <a:p>
            <a:pPr indent="0" lvl="0" marL="0" rtl="0" algn="l">
              <a:lnSpc>
                <a:spcPct val="115000"/>
              </a:lnSpc>
              <a:spcBef>
                <a:spcPts val="0"/>
              </a:spcBef>
              <a:spcAft>
                <a:spcPts val="0"/>
              </a:spcAft>
              <a:buNone/>
            </a:pPr>
            <a:r>
              <a:rPr b="1" lang="en" sz="1600">
                <a:solidFill>
                  <a:srgbClr val="34A353"/>
                </a:solidFill>
                <a:latin typeface="Google Sans"/>
                <a:ea typeface="Google Sans"/>
                <a:cs typeface="Google Sans"/>
                <a:sym typeface="Google Sans"/>
              </a:rPr>
              <a:t>sakalsız filtre </a:t>
            </a:r>
            <a:r>
              <a:rPr b="1" lang="en" sz="1600">
                <a:solidFill>
                  <a:schemeClr val="dk1"/>
                </a:solidFill>
                <a:latin typeface="Google Sans"/>
                <a:ea typeface="Google Sans"/>
                <a:cs typeface="Google Sans"/>
                <a:sym typeface="Google Sans"/>
              </a:rPr>
              <a:t>için yapılan aramalar dünya genelinde yıldan yıla %90.000 oranında arttı.</a:t>
            </a:r>
            <a:endParaRPr b="1" sz="1600">
              <a:solidFill>
                <a:schemeClr val="dk1"/>
              </a:solidFill>
              <a:latin typeface="Google Sans"/>
              <a:ea typeface="Google Sans"/>
              <a:cs typeface="Google Sans"/>
              <a:sym typeface="Google Sans"/>
            </a:endParaRPr>
          </a:p>
          <a:p>
            <a:pPr indent="0" lvl="0" marL="0" rtl="0" algn="l">
              <a:lnSpc>
                <a:spcPct val="100000"/>
              </a:lnSpc>
              <a:spcBef>
                <a:spcPts val="0"/>
              </a:spcBef>
              <a:spcAft>
                <a:spcPts val="0"/>
              </a:spcAft>
              <a:buNone/>
            </a:pPr>
            <a:r>
              <a:t/>
            </a:r>
            <a:endParaRPr sz="1800">
              <a:solidFill>
                <a:schemeClr val="dk1"/>
              </a:solidFill>
              <a:latin typeface="Google Sans"/>
              <a:ea typeface="Google Sans"/>
              <a:cs typeface="Google Sans"/>
              <a:sym typeface="Google Sans"/>
            </a:endParaRPr>
          </a:p>
          <a:p>
            <a:pPr indent="0" lvl="0" marL="0" rtl="0" algn="l">
              <a:lnSpc>
                <a:spcPct val="135000"/>
              </a:lnSpc>
              <a:spcBef>
                <a:spcPts val="0"/>
              </a:spcBef>
              <a:spcAft>
                <a:spcPts val="0"/>
              </a:spcAft>
              <a:buNone/>
            </a:pPr>
            <a:r>
              <a:rPr lang="en" sz="900">
                <a:solidFill>
                  <a:schemeClr val="dk1"/>
                </a:solidFill>
                <a:latin typeface="Roboto"/>
                <a:ea typeface="Roboto"/>
                <a:cs typeface="Roboto"/>
                <a:sym typeface="Roboto"/>
              </a:rPr>
              <a:t>LISTE BAŞI ARAMALAR ARASINDA ŞUNLAR YER ALIYOR:</a:t>
            </a:r>
            <a:endParaRPr sz="1200">
              <a:solidFill>
                <a:srgbClr val="202124"/>
              </a:solidFill>
              <a:latin typeface="Google Sans"/>
              <a:ea typeface="Google Sans"/>
              <a:cs typeface="Google Sans"/>
              <a:sym typeface="Google Sans"/>
            </a:endParaRPr>
          </a:p>
          <a:p>
            <a:pPr indent="0" lvl="0" marL="0" rtl="0" algn="l">
              <a:lnSpc>
                <a:spcPct val="135000"/>
              </a:lnSpc>
              <a:spcBef>
                <a:spcPts val="500"/>
              </a:spcBef>
              <a:spcAft>
                <a:spcPts val="0"/>
              </a:spcAft>
              <a:buNone/>
            </a:pPr>
            <a:r>
              <a:rPr lang="en" sz="1100">
                <a:solidFill>
                  <a:srgbClr val="202124"/>
                </a:solidFill>
                <a:latin typeface="Google Sans"/>
                <a:ea typeface="Google Sans"/>
                <a:cs typeface="Google Sans"/>
                <a:sym typeface="Google Sans"/>
              </a:rPr>
              <a:t>"sakalsız filtre tiktok'ta nasıl kullanılır", "online sakalsız filtre", "snapchat sakalsız filtre", "sakalsız filtre uygulaması", "instagram sakalsız filtre"</a:t>
            </a:r>
            <a:endParaRPr sz="1100">
              <a:solidFill>
                <a:srgbClr val="202124"/>
              </a:solidFill>
              <a:latin typeface="Google Sans"/>
              <a:ea typeface="Google Sans"/>
              <a:cs typeface="Google Sans"/>
              <a:sym typeface="Google Sans"/>
            </a:endParaRPr>
          </a:p>
          <a:p>
            <a:pPr indent="0" lvl="0" marL="0" rtl="0" algn="l">
              <a:lnSpc>
                <a:spcPct val="135000"/>
              </a:lnSpc>
              <a:spcBef>
                <a:spcPts val="1000"/>
              </a:spcBef>
              <a:spcAft>
                <a:spcPts val="1000"/>
              </a:spcAft>
              <a:buNone/>
            </a:pPr>
            <a:r>
              <a:t/>
            </a:r>
            <a:endParaRPr sz="1200">
              <a:solidFill>
                <a:srgbClr val="202124"/>
              </a:solidFill>
              <a:latin typeface="Google Sans"/>
              <a:ea typeface="Google Sans"/>
              <a:cs typeface="Google Sans"/>
              <a:sym typeface="Google Sans"/>
            </a:endParaRPr>
          </a:p>
        </p:txBody>
      </p:sp>
      <p:sp>
        <p:nvSpPr>
          <p:cNvPr id="41" name="Google Shape;41;p8"/>
          <p:cNvSpPr/>
          <p:nvPr/>
        </p:nvSpPr>
        <p:spPr>
          <a:xfrm>
            <a:off x="457175" y="5575883"/>
            <a:ext cx="3336900" cy="3713400"/>
          </a:xfrm>
          <a:prstGeom prst="roundRect">
            <a:avLst>
              <a:gd fmla="val 4473" name="adj"/>
            </a:avLst>
          </a:prstGeom>
          <a:solidFill>
            <a:srgbClr val="FFFFFF"/>
          </a:solidFill>
          <a:ln cap="flat" cmpd="sng" w="9525">
            <a:solidFill>
              <a:srgbClr val="D9D9D9"/>
            </a:solidFill>
            <a:prstDash val="solid"/>
            <a:round/>
            <a:headEnd len="sm" w="sm" type="none"/>
            <a:tailEnd len="sm" w="sm" type="none"/>
          </a:ln>
          <a:effectLst>
            <a:outerShdw blurRad="314325" rotWithShape="0" algn="bl" dist="19050">
              <a:srgbClr val="000000">
                <a:alpha val="7000"/>
              </a:srgbClr>
            </a:outerShdw>
          </a:effectLst>
        </p:spPr>
        <p:txBody>
          <a:bodyPr anchorCtr="0" anchor="t" bIns="91425" lIns="365750" spcFirstLastPara="1" rIns="87850" wrap="square" tIns="365750">
            <a:noAutofit/>
          </a:bodyPr>
          <a:lstStyle/>
          <a:p>
            <a:pPr indent="0" lvl="0" marL="0" rtl="0" algn="l">
              <a:lnSpc>
                <a:spcPct val="115000"/>
              </a:lnSpc>
              <a:spcBef>
                <a:spcPts val="0"/>
              </a:spcBef>
              <a:spcAft>
                <a:spcPts val="0"/>
              </a:spcAft>
              <a:buClr>
                <a:schemeClr val="dk1"/>
              </a:buClr>
              <a:buSzPts val="1100"/>
              <a:buFont typeface="Arial"/>
              <a:buNone/>
            </a:pPr>
            <a:r>
              <a:rPr b="1" lang="en" sz="1600">
                <a:solidFill>
                  <a:srgbClr val="34A353"/>
                </a:solidFill>
                <a:latin typeface="Google Sans"/>
                <a:ea typeface="Google Sans"/>
                <a:cs typeface="Google Sans"/>
                <a:sym typeface="Google Sans"/>
              </a:rPr>
              <a:t>yakınımdaki çocuk diş hekimleri</a:t>
            </a:r>
            <a:r>
              <a:rPr b="1" lang="en" sz="1600">
                <a:solidFill>
                  <a:schemeClr val="dk1"/>
                </a:solidFill>
                <a:latin typeface="Google Sans"/>
                <a:ea typeface="Google Sans"/>
                <a:cs typeface="Google Sans"/>
                <a:sym typeface="Google Sans"/>
              </a:rPr>
              <a:t> için yapılan aramalar dünya genelinde yıldan yıla %300 oranında arttı.</a:t>
            </a:r>
            <a:endParaRPr b="1" sz="1600">
              <a:solidFill>
                <a:schemeClr val="dk1"/>
              </a:solidFill>
              <a:latin typeface="Google Sans"/>
              <a:ea typeface="Google Sans"/>
              <a:cs typeface="Google Sans"/>
              <a:sym typeface="Google Sans"/>
            </a:endParaRPr>
          </a:p>
          <a:p>
            <a:pPr indent="0" lvl="0" marL="0" rtl="0" algn="l">
              <a:lnSpc>
                <a:spcPct val="100000"/>
              </a:lnSpc>
              <a:spcBef>
                <a:spcPts val="0"/>
              </a:spcBef>
              <a:spcAft>
                <a:spcPts val="0"/>
              </a:spcAft>
              <a:buClr>
                <a:schemeClr val="dk1"/>
              </a:buClr>
              <a:buSzPts val="1100"/>
              <a:buFont typeface="Arial"/>
              <a:buNone/>
            </a:pPr>
            <a:r>
              <a:t/>
            </a:r>
            <a:endParaRPr sz="1800">
              <a:solidFill>
                <a:schemeClr val="dk1"/>
              </a:solidFill>
              <a:latin typeface="Google Sans"/>
              <a:ea typeface="Google Sans"/>
              <a:cs typeface="Google Sans"/>
              <a:sym typeface="Google Sans"/>
            </a:endParaRPr>
          </a:p>
          <a:p>
            <a:pPr indent="0" lvl="0" marL="0" rtl="0" algn="l">
              <a:lnSpc>
                <a:spcPct val="135000"/>
              </a:lnSpc>
              <a:spcBef>
                <a:spcPts val="0"/>
              </a:spcBef>
              <a:spcAft>
                <a:spcPts val="0"/>
              </a:spcAft>
              <a:buNone/>
            </a:pPr>
            <a:r>
              <a:rPr lang="en" sz="900">
                <a:solidFill>
                  <a:schemeClr val="dk1"/>
                </a:solidFill>
                <a:latin typeface="Roboto"/>
                <a:ea typeface="Roboto"/>
                <a:cs typeface="Roboto"/>
                <a:sym typeface="Roboto"/>
              </a:rPr>
              <a:t>LISTE BAŞI ARAMALAR ARASINDA ŞUNLAR YER ALIYOR:</a:t>
            </a:r>
            <a:endParaRPr sz="1200">
              <a:solidFill>
                <a:srgbClr val="202124"/>
              </a:solidFill>
              <a:latin typeface="Google Sans"/>
              <a:ea typeface="Google Sans"/>
              <a:cs typeface="Google Sans"/>
              <a:sym typeface="Google Sans"/>
            </a:endParaRPr>
          </a:p>
          <a:p>
            <a:pPr indent="0" lvl="0" marL="0" marR="0" rtl="0" algn="l">
              <a:lnSpc>
                <a:spcPct val="135000"/>
              </a:lnSpc>
              <a:spcBef>
                <a:spcPts val="500"/>
              </a:spcBef>
              <a:spcAft>
                <a:spcPts val="1000"/>
              </a:spcAft>
              <a:buClr>
                <a:schemeClr val="dk1"/>
              </a:buClr>
              <a:buSzPts val="1100"/>
              <a:buFont typeface="Arial"/>
              <a:buNone/>
            </a:pPr>
            <a:r>
              <a:rPr lang="en" sz="1100">
                <a:solidFill>
                  <a:srgbClr val="202124"/>
                </a:solidFill>
                <a:latin typeface="Google Sans"/>
                <a:ea typeface="Google Sans"/>
                <a:cs typeface="Google Sans"/>
                <a:sym typeface="Google Sans"/>
              </a:rPr>
              <a:t>"yakınımdaki en beğenilen çocuk diş hekimleri", "yakınımdaki şu anda açık acil çocuk diş hekimleri", "yakınımdaki medicaid kabul eden çocuk diş hekimleri", "yakınımdaki çocuk diş hekimleri"</a:t>
            </a:r>
            <a:endParaRPr b="1" sz="1700">
              <a:solidFill>
                <a:schemeClr val="dk1"/>
              </a:solidFill>
              <a:latin typeface="Google Sans"/>
              <a:ea typeface="Google Sans"/>
              <a:cs typeface="Google Sans"/>
              <a:sym typeface="Google Sans"/>
            </a:endParaRPr>
          </a:p>
        </p:txBody>
      </p:sp>
      <p:sp>
        <p:nvSpPr>
          <p:cNvPr id="42" name="Google Shape;42;p8"/>
          <p:cNvSpPr/>
          <p:nvPr/>
        </p:nvSpPr>
        <p:spPr>
          <a:xfrm>
            <a:off x="3975250" y="1696300"/>
            <a:ext cx="3336900" cy="3713400"/>
          </a:xfrm>
          <a:prstGeom prst="roundRect">
            <a:avLst>
              <a:gd fmla="val 4473" name="adj"/>
            </a:avLst>
          </a:prstGeom>
          <a:solidFill>
            <a:srgbClr val="FFFFFF"/>
          </a:solidFill>
          <a:ln cap="flat" cmpd="sng" w="9525">
            <a:solidFill>
              <a:srgbClr val="D9D9D9"/>
            </a:solidFill>
            <a:prstDash val="solid"/>
            <a:round/>
            <a:headEnd len="sm" w="sm" type="none"/>
            <a:tailEnd len="sm" w="sm" type="none"/>
          </a:ln>
          <a:effectLst>
            <a:outerShdw blurRad="314325" rotWithShape="0" algn="bl" dist="19050">
              <a:srgbClr val="000000">
                <a:alpha val="7000"/>
              </a:srgbClr>
            </a:outerShdw>
          </a:effectLst>
        </p:spPr>
        <p:txBody>
          <a:bodyPr anchorCtr="0" anchor="t" bIns="91425" lIns="365750" spcFirstLastPara="1" rIns="384025" wrap="square" tIns="365750">
            <a:noAutofit/>
          </a:bodyPr>
          <a:lstStyle/>
          <a:p>
            <a:pPr indent="0" lvl="0" marL="0" rtl="0" algn="l">
              <a:lnSpc>
                <a:spcPct val="115000"/>
              </a:lnSpc>
              <a:spcBef>
                <a:spcPts val="0"/>
              </a:spcBef>
              <a:spcAft>
                <a:spcPts val="0"/>
              </a:spcAft>
              <a:buClr>
                <a:schemeClr val="dk1"/>
              </a:buClr>
              <a:buSzPts val="1100"/>
              <a:buFont typeface="Arial"/>
              <a:buNone/>
            </a:pPr>
            <a:r>
              <a:rPr b="1" lang="en" sz="1500">
                <a:solidFill>
                  <a:srgbClr val="34A353"/>
                </a:solidFill>
                <a:latin typeface="Google Sans"/>
                <a:ea typeface="Google Sans"/>
                <a:cs typeface="Google Sans"/>
                <a:sym typeface="Google Sans"/>
              </a:rPr>
              <a:t>Yüz için güneş kremi </a:t>
            </a:r>
            <a:r>
              <a:rPr b="1" lang="en" sz="1500">
                <a:solidFill>
                  <a:schemeClr val="dk1"/>
                </a:solidFill>
                <a:latin typeface="Google Sans"/>
                <a:ea typeface="Google Sans"/>
                <a:cs typeface="Google Sans"/>
                <a:sym typeface="Google Sans"/>
              </a:rPr>
              <a:t>konusunda yapılan aramalar dünya genelinde yıldan yıla %100 oranında arttı.</a:t>
            </a:r>
            <a:endParaRPr b="1" sz="1500">
              <a:solidFill>
                <a:schemeClr val="dk1"/>
              </a:solidFill>
              <a:latin typeface="Google Sans"/>
              <a:ea typeface="Google Sans"/>
              <a:cs typeface="Google Sans"/>
              <a:sym typeface="Google Sans"/>
            </a:endParaRPr>
          </a:p>
          <a:p>
            <a:pPr indent="0" lvl="0" marL="0" rtl="0" algn="l">
              <a:lnSpc>
                <a:spcPct val="100000"/>
              </a:lnSpc>
              <a:spcBef>
                <a:spcPts val="0"/>
              </a:spcBef>
              <a:spcAft>
                <a:spcPts val="0"/>
              </a:spcAft>
              <a:buClr>
                <a:schemeClr val="dk1"/>
              </a:buClr>
              <a:buSzPts val="1100"/>
              <a:buFont typeface="Arial"/>
              <a:buNone/>
            </a:pPr>
            <a:r>
              <a:rPr b="1" lang="en" sz="1800">
                <a:solidFill>
                  <a:schemeClr val="dk1"/>
                </a:solidFill>
                <a:latin typeface="Google Sans"/>
                <a:ea typeface="Google Sans"/>
                <a:cs typeface="Google Sans"/>
                <a:sym typeface="Google Sans"/>
              </a:rPr>
              <a:t> </a:t>
            </a:r>
            <a:endParaRPr b="1" sz="1800">
              <a:solidFill>
                <a:schemeClr val="dk1"/>
              </a:solidFill>
              <a:latin typeface="Google Sans"/>
              <a:ea typeface="Google Sans"/>
              <a:cs typeface="Google Sans"/>
              <a:sym typeface="Google Sans"/>
            </a:endParaRPr>
          </a:p>
          <a:p>
            <a:pPr indent="0" lvl="0" marL="0" rtl="0" algn="l">
              <a:lnSpc>
                <a:spcPct val="135000"/>
              </a:lnSpc>
              <a:spcBef>
                <a:spcPts val="0"/>
              </a:spcBef>
              <a:spcAft>
                <a:spcPts val="0"/>
              </a:spcAft>
              <a:buNone/>
            </a:pPr>
            <a:r>
              <a:rPr lang="en" sz="900">
                <a:solidFill>
                  <a:schemeClr val="dk1"/>
                </a:solidFill>
                <a:latin typeface="Roboto"/>
                <a:ea typeface="Roboto"/>
                <a:cs typeface="Roboto"/>
                <a:sym typeface="Roboto"/>
              </a:rPr>
              <a:t>LISTE BAŞI ARAMALAR ARASINDA ŞUNLAR YER ALIYOR:</a:t>
            </a:r>
            <a:endParaRPr sz="900">
              <a:solidFill>
                <a:schemeClr val="dk1"/>
              </a:solidFill>
              <a:latin typeface="Roboto"/>
              <a:ea typeface="Roboto"/>
              <a:cs typeface="Roboto"/>
              <a:sym typeface="Roboto"/>
            </a:endParaRPr>
          </a:p>
          <a:p>
            <a:pPr indent="0" lvl="0" marL="0" rtl="0" algn="l">
              <a:lnSpc>
                <a:spcPct val="135000"/>
              </a:lnSpc>
              <a:spcBef>
                <a:spcPts val="500"/>
              </a:spcBef>
              <a:spcAft>
                <a:spcPts val="0"/>
              </a:spcAft>
              <a:buClr>
                <a:schemeClr val="dk1"/>
              </a:buClr>
              <a:buSzPts val="1100"/>
              <a:buFont typeface="Arial"/>
              <a:buNone/>
            </a:pPr>
            <a:r>
              <a:rPr lang="en" sz="1100">
                <a:solidFill>
                  <a:srgbClr val="202124"/>
                </a:solidFill>
                <a:latin typeface="Google Sans"/>
                <a:ea typeface="Google Sans"/>
                <a:cs typeface="Google Sans"/>
                <a:sym typeface="Google Sans"/>
              </a:rPr>
              <a:t>"yüz için en iyi güneş kremi", "yüz için güneş kremi", "yüz için mineral güneş kremi", "yüz için renkli güneş kremi"</a:t>
            </a:r>
            <a:endParaRPr b="1" sz="1100">
              <a:solidFill>
                <a:schemeClr val="dk1"/>
              </a:solidFill>
              <a:latin typeface="Google Sans"/>
              <a:ea typeface="Google Sans"/>
              <a:cs typeface="Google Sans"/>
              <a:sym typeface="Google Sans"/>
            </a:endParaRPr>
          </a:p>
          <a:p>
            <a:pPr indent="0" lvl="0" marL="0" rtl="0" algn="l">
              <a:lnSpc>
                <a:spcPct val="150000"/>
              </a:lnSpc>
              <a:spcBef>
                <a:spcPts val="1000"/>
              </a:spcBef>
              <a:spcAft>
                <a:spcPts val="1000"/>
              </a:spcAft>
              <a:buNone/>
            </a:pPr>
            <a:r>
              <a:t/>
            </a:r>
            <a:endParaRPr b="1" sz="1800">
              <a:solidFill>
                <a:schemeClr val="dk1"/>
              </a:solidFill>
              <a:latin typeface="Google Sans"/>
              <a:ea typeface="Google Sans"/>
              <a:cs typeface="Google Sans"/>
              <a:sym typeface="Google Sans"/>
            </a:endParaRPr>
          </a:p>
        </p:txBody>
      </p:sp>
      <p:sp>
        <p:nvSpPr>
          <p:cNvPr id="43" name="Google Shape;43;p8"/>
          <p:cNvSpPr/>
          <p:nvPr/>
        </p:nvSpPr>
        <p:spPr>
          <a:xfrm>
            <a:off x="3975250" y="5575883"/>
            <a:ext cx="3336900" cy="3713400"/>
          </a:xfrm>
          <a:prstGeom prst="roundRect">
            <a:avLst>
              <a:gd fmla="val 4473" name="adj"/>
            </a:avLst>
          </a:prstGeom>
          <a:solidFill>
            <a:srgbClr val="FFFFFF"/>
          </a:solidFill>
          <a:ln cap="flat" cmpd="sng" w="9525">
            <a:solidFill>
              <a:srgbClr val="D9D9D9"/>
            </a:solidFill>
            <a:prstDash val="solid"/>
            <a:round/>
            <a:headEnd len="sm" w="sm" type="none"/>
            <a:tailEnd len="sm" w="sm" type="none"/>
          </a:ln>
          <a:effectLst>
            <a:outerShdw blurRad="314325" rotWithShape="0" algn="bl" dist="19050">
              <a:srgbClr val="000000">
                <a:alpha val="7000"/>
              </a:srgbClr>
            </a:outerShdw>
          </a:effectLst>
        </p:spPr>
        <p:txBody>
          <a:bodyPr anchorCtr="0" anchor="t" bIns="91425" lIns="365750" spcFirstLastPara="1" rIns="384025" wrap="square" tIns="365750">
            <a:noAutofit/>
          </a:bodyPr>
          <a:lstStyle/>
          <a:p>
            <a:pPr indent="0" lvl="0" marL="0" rtl="0" algn="l">
              <a:lnSpc>
                <a:spcPct val="115000"/>
              </a:lnSpc>
              <a:spcBef>
                <a:spcPts val="0"/>
              </a:spcBef>
              <a:spcAft>
                <a:spcPts val="0"/>
              </a:spcAft>
              <a:buNone/>
            </a:pPr>
            <a:r>
              <a:rPr b="1" lang="en" sz="1600">
                <a:solidFill>
                  <a:srgbClr val="34A353"/>
                </a:solidFill>
                <a:latin typeface="Google Sans"/>
                <a:ea typeface="Google Sans"/>
                <a:cs typeface="Google Sans"/>
                <a:sym typeface="Google Sans"/>
              </a:rPr>
              <a:t>Yakınımdaki makyaj sanatçıları</a:t>
            </a:r>
            <a:r>
              <a:rPr b="1" lang="en" sz="1600">
                <a:solidFill>
                  <a:schemeClr val="dk1"/>
                </a:solidFill>
                <a:latin typeface="Google Sans"/>
                <a:ea typeface="Google Sans"/>
                <a:cs typeface="Google Sans"/>
                <a:sym typeface="Google Sans"/>
              </a:rPr>
              <a:t> aramalarının sayısı dünya genelinde yıldan yıla %700 arttı.</a:t>
            </a:r>
            <a:endParaRPr b="1" sz="1600">
              <a:solidFill>
                <a:schemeClr val="dk1"/>
              </a:solidFill>
              <a:latin typeface="Google Sans"/>
              <a:ea typeface="Google Sans"/>
              <a:cs typeface="Google Sans"/>
              <a:sym typeface="Google Sans"/>
            </a:endParaRPr>
          </a:p>
          <a:p>
            <a:pPr indent="0" lvl="0" marL="0" rtl="0" algn="l">
              <a:lnSpc>
                <a:spcPct val="100000"/>
              </a:lnSpc>
              <a:spcBef>
                <a:spcPts val="0"/>
              </a:spcBef>
              <a:spcAft>
                <a:spcPts val="0"/>
              </a:spcAft>
              <a:buNone/>
            </a:pPr>
            <a:r>
              <a:t/>
            </a:r>
            <a:endParaRPr sz="1800">
              <a:solidFill>
                <a:schemeClr val="dk1"/>
              </a:solidFill>
              <a:latin typeface="Google Sans"/>
              <a:ea typeface="Google Sans"/>
              <a:cs typeface="Google Sans"/>
              <a:sym typeface="Google Sans"/>
            </a:endParaRPr>
          </a:p>
          <a:p>
            <a:pPr indent="0" lvl="0" marL="0" rtl="0" algn="l">
              <a:lnSpc>
                <a:spcPct val="135000"/>
              </a:lnSpc>
              <a:spcBef>
                <a:spcPts val="0"/>
              </a:spcBef>
              <a:spcAft>
                <a:spcPts val="0"/>
              </a:spcAft>
              <a:buNone/>
            </a:pPr>
            <a:r>
              <a:rPr lang="en" sz="900">
                <a:solidFill>
                  <a:schemeClr val="dk1"/>
                </a:solidFill>
                <a:latin typeface="Roboto"/>
                <a:ea typeface="Roboto"/>
                <a:cs typeface="Roboto"/>
                <a:sym typeface="Roboto"/>
              </a:rPr>
              <a:t>LISTE BAŞI ARAMALAR ARASINDA ŞUNLAR YER ALIYOR:</a:t>
            </a:r>
            <a:endParaRPr sz="1200">
              <a:solidFill>
                <a:srgbClr val="202124"/>
              </a:solidFill>
              <a:latin typeface="Google Sans"/>
              <a:ea typeface="Google Sans"/>
              <a:cs typeface="Google Sans"/>
              <a:sym typeface="Google Sans"/>
            </a:endParaRPr>
          </a:p>
          <a:p>
            <a:pPr indent="0" lvl="0" marL="0" marR="0" rtl="0" algn="l">
              <a:lnSpc>
                <a:spcPct val="135000"/>
              </a:lnSpc>
              <a:spcBef>
                <a:spcPts val="500"/>
              </a:spcBef>
              <a:spcAft>
                <a:spcPts val="1000"/>
              </a:spcAft>
              <a:buNone/>
            </a:pPr>
            <a:r>
              <a:rPr lang="en" sz="1100">
                <a:solidFill>
                  <a:srgbClr val="202124"/>
                </a:solidFill>
                <a:latin typeface="Google Sans"/>
                <a:ea typeface="Google Sans"/>
                <a:cs typeface="Google Sans"/>
                <a:sym typeface="Google Sans"/>
              </a:rPr>
              <a:t>"yakınımdaki profesyonel makyaj sanatçıları", "yakınımdaki siyahi makyaj sanatçıları", "yakınımdaki mobil makyaj sanatçıları", "yakınımdaki saç tasarımı ve makyaj sanatçıları"</a:t>
            </a:r>
            <a:endParaRPr b="1" sz="1100">
              <a:solidFill>
                <a:schemeClr val="dk1"/>
              </a:solidFill>
              <a:latin typeface="Google Sans"/>
              <a:ea typeface="Google Sans"/>
              <a:cs typeface="Google Sans"/>
              <a:sym typeface="Google Sans"/>
            </a:endParaRPr>
          </a:p>
        </p:txBody>
      </p:sp>
      <p:pic>
        <p:nvPicPr>
          <p:cNvPr id="44" name="Google Shape;44;p8"/>
          <p:cNvPicPr preferRelativeResize="0"/>
          <p:nvPr/>
        </p:nvPicPr>
        <p:blipFill rotWithShape="1">
          <a:blip r:embed="rId3">
            <a:alphaModFix/>
          </a:blip>
          <a:srcRect b="109" l="0" r="0" t="99"/>
          <a:stretch/>
        </p:blipFill>
        <p:spPr>
          <a:xfrm>
            <a:off x="271025" y="76207"/>
            <a:ext cx="1390325" cy="1387425"/>
          </a:xfrm>
          <a:prstGeom prst="rect">
            <a:avLst/>
          </a:prstGeom>
          <a:noFill/>
          <a:ln>
            <a:noFill/>
          </a:ln>
        </p:spPr>
      </p:pic>
      <p:sp>
        <p:nvSpPr>
          <p:cNvPr id="45" name="Google Shape;45;p8"/>
          <p:cNvSpPr txBox="1"/>
          <p:nvPr/>
        </p:nvSpPr>
        <p:spPr>
          <a:xfrm>
            <a:off x="863512" y="9533606"/>
            <a:ext cx="6498300" cy="302400"/>
          </a:xfrm>
          <a:prstGeom prst="rect">
            <a:avLst/>
          </a:prstGeom>
          <a:noFill/>
          <a:ln>
            <a:noFill/>
          </a:ln>
        </p:spPr>
        <p:txBody>
          <a:bodyPr anchorCtr="0" anchor="t" bIns="91425" lIns="91425" spcFirstLastPara="1" rIns="91425" wrap="square" tIns="91425">
            <a:noAutofit/>
          </a:bodyPr>
          <a:lstStyle/>
          <a:p>
            <a:pPr indent="0" lvl="0" marL="0" rtl="0" algn="r">
              <a:lnSpc>
                <a:spcPct val="150000"/>
              </a:lnSpc>
              <a:spcBef>
                <a:spcPts val="0"/>
              </a:spcBef>
              <a:spcAft>
                <a:spcPts val="0"/>
              </a:spcAft>
              <a:buNone/>
            </a:pPr>
            <a:r>
              <a:rPr lang="en" sz="800">
                <a:solidFill>
                  <a:schemeClr val="dk1"/>
                </a:solidFill>
                <a:latin typeface="Roboto Light"/>
                <a:ea typeface="Roboto Light"/>
                <a:cs typeface="Roboto Light"/>
                <a:sym typeface="Roboto Light"/>
              </a:rPr>
              <a:t>Kaynak</a:t>
            </a:r>
            <a:r>
              <a:rPr baseline="30000" lang="en" sz="800">
                <a:solidFill>
                  <a:schemeClr val="dk1"/>
                </a:solidFill>
                <a:latin typeface="Roboto Light"/>
                <a:ea typeface="Roboto Light"/>
                <a:cs typeface="Roboto Light"/>
                <a:sym typeface="Roboto Light"/>
              </a:rPr>
              <a:t>1</a:t>
            </a:r>
            <a:r>
              <a:rPr lang="en" sz="800">
                <a:solidFill>
                  <a:schemeClr val="dk1"/>
                </a:solidFill>
                <a:latin typeface="Roboto Light"/>
                <a:ea typeface="Roboto Light"/>
                <a:cs typeface="Roboto Light"/>
                <a:sym typeface="Roboto Light"/>
              </a:rPr>
              <a:t>: Google Verileri, Global İngilizce, 30 Mart-28 Mayıs 2021 ile 30 Mart 2020-28 Mayıs 2020 karşılaştırması.</a:t>
            </a:r>
            <a:endParaRPr sz="800">
              <a:solidFill>
                <a:schemeClr val="dk1"/>
              </a:solidFill>
              <a:latin typeface="Roboto Light"/>
              <a:ea typeface="Roboto Light"/>
              <a:cs typeface="Roboto Light"/>
              <a:sym typeface="Roboto Light"/>
            </a:endParaRPr>
          </a:p>
          <a:p>
            <a:pPr indent="0" lvl="0" marL="0" rtl="0" algn="r">
              <a:lnSpc>
                <a:spcPct val="150000"/>
              </a:lnSpc>
              <a:spcBef>
                <a:spcPts val="1000"/>
              </a:spcBef>
              <a:spcAft>
                <a:spcPts val="0"/>
              </a:spcAft>
              <a:buNone/>
            </a:pPr>
            <a:r>
              <a:t/>
            </a:r>
            <a:endParaRPr sz="800">
              <a:solidFill>
                <a:srgbClr val="202124"/>
              </a:solidFill>
              <a:latin typeface="Roboto Light"/>
              <a:ea typeface="Roboto Light"/>
              <a:cs typeface="Roboto Light"/>
              <a:sym typeface="Roboto Light"/>
            </a:endParaRPr>
          </a:p>
          <a:p>
            <a:pPr indent="0" lvl="0" marL="0" rtl="0" algn="r">
              <a:lnSpc>
                <a:spcPct val="150000"/>
              </a:lnSpc>
              <a:spcBef>
                <a:spcPts val="1000"/>
              </a:spcBef>
              <a:spcAft>
                <a:spcPts val="1000"/>
              </a:spcAft>
              <a:buNone/>
            </a:pPr>
            <a:r>
              <a:t/>
            </a:r>
            <a:endParaRPr sz="800">
              <a:solidFill>
                <a:srgbClr val="202124"/>
              </a:solidFill>
              <a:latin typeface="Roboto Light"/>
              <a:ea typeface="Roboto Light"/>
              <a:cs typeface="Roboto Light"/>
              <a:sym typeface="Roboto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9"/>
          <p:cNvSpPr txBox="1"/>
          <p:nvPr/>
        </p:nvSpPr>
        <p:spPr>
          <a:xfrm>
            <a:off x="1753475" y="424150"/>
            <a:ext cx="6018900" cy="999900"/>
          </a:xfrm>
          <a:prstGeom prst="rect">
            <a:avLst/>
          </a:prstGeom>
          <a:noFill/>
          <a:ln>
            <a:noFill/>
          </a:ln>
        </p:spPr>
        <p:txBody>
          <a:bodyPr anchorCtr="0" anchor="t" bIns="0" lIns="0" spcFirstLastPara="1" rIns="91425" wrap="square" tIns="0">
            <a:noAutofit/>
          </a:bodyPr>
          <a:lstStyle/>
          <a:p>
            <a:pPr indent="0" lvl="0" marL="0" rtl="0" algn="l">
              <a:lnSpc>
                <a:spcPct val="115000"/>
              </a:lnSpc>
              <a:spcBef>
                <a:spcPts val="0"/>
              </a:spcBef>
              <a:spcAft>
                <a:spcPts val="0"/>
              </a:spcAft>
              <a:buNone/>
            </a:pPr>
            <a:r>
              <a:rPr lang="en" sz="2200">
                <a:solidFill>
                  <a:schemeClr val="dk1"/>
                </a:solidFill>
                <a:latin typeface="Google Sans Medium"/>
                <a:ea typeface="Google Sans Medium"/>
                <a:cs typeface="Google Sans Medium"/>
                <a:sym typeface="Google Sans Medium"/>
              </a:rPr>
              <a:t>İnsanların aradığı şey:</a:t>
            </a:r>
            <a:endParaRPr sz="2200">
              <a:solidFill>
                <a:srgbClr val="202124"/>
              </a:solidFill>
              <a:latin typeface="Google Sans Medium"/>
              <a:ea typeface="Google Sans Medium"/>
              <a:cs typeface="Google Sans Medium"/>
              <a:sym typeface="Google Sans Medium"/>
            </a:endParaRPr>
          </a:p>
          <a:p>
            <a:pPr indent="0" lvl="0" marL="0" rtl="0" algn="l">
              <a:lnSpc>
                <a:spcPct val="115000"/>
              </a:lnSpc>
              <a:spcBef>
                <a:spcPts val="0"/>
              </a:spcBef>
              <a:spcAft>
                <a:spcPts val="0"/>
              </a:spcAft>
              <a:buNone/>
            </a:pPr>
            <a:r>
              <a:rPr lang="en" sz="2700">
                <a:solidFill>
                  <a:schemeClr val="accent1"/>
                </a:solidFill>
                <a:latin typeface="Google Sans Medium"/>
                <a:ea typeface="Google Sans Medium"/>
                <a:cs typeface="Google Sans Medium"/>
                <a:sym typeface="Google Sans Medium"/>
              </a:rPr>
              <a:t>Bir Yolunu Bulmaya Çalışmak</a:t>
            </a:r>
            <a:endParaRPr sz="2700">
              <a:solidFill>
                <a:schemeClr val="accent1"/>
              </a:solidFill>
              <a:latin typeface="Google Sans Medium"/>
              <a:ea typeface="Google Sans Medium"/>
              <a:cs typeface="Google Sans Medium"/>
              <a:sym typeface="Google Sans Medium"/>
            </a:endParaRPr>
          </a:p>
          <a:p>
            <a:pPr indent="0" lvl="0" marL="0" rtl="0" algn="l">
              <a:lnSpc>
                <a:spcPct val="115000"/>
              </a:lnSpc>
              <a:spcBef>
                <a:spcPts val="0"/>
              </a:spcBef>
              <a:spcAft>
                <a:spcPts val="0"/>
              </a:spcAft>
              <a:buNone/>
            </a:pPr>
            <a:r>
              <a:t/>
            </a:r>
            <a:endParaRPr sz="1800">
              <a:solidFill>
                <a:srgbClr val="202124"/>
              </a:solidFill>
              <a:latin typeface="Google Sans Medium"/>
              <a:ea typeface="Google Sans Medium"/>
              <a:cs typeface="Google Sans Medium"/>
              <a:sym typeface="Google Sans Medium"/>
            </a:endParaRPr>
          </a:p>
        </p:txBody>
      </p:sp>
      <p:sp>
        <p:nvSpPr>
          <p:cNvPr id="51" name="Google Shape;51;p9"/>
          <p:cNvSpPr/>
          <p:nvPr/>
        </p:nvSpPr>
        <p:spPr>
          <a:xfrm>
            <a:off x="457175" y="1696300"/>
            <a:ext cx="3336900" cy="3713400"/>
          </a:xfrm>
          <a:prstGeom prst="roundRect">
            <a:avLst>
              <a:gd fmla="val 4473" name="adj"/>
            </a:avLst>
          </a:prstGeom>
          <a:solidFill>
            <a:srgbClr val="FFFFFF"/>
          </a:solidFill>
          <a:ln cap="flat" cmpd="sng" w="9525">
            <a:solidFill>
              <a:srgbClr val="D9D9D9"/>
            </a:solidFill>
            <a:prstDash val="solid"/>
            <a:round/>
            <a:headEnd len="sm" w="sm" type="none"/>
            <a:tailEnd len="sm" w="sm" type="none"/>
          </a:ln>
          <a:effectLst>
            <a:outerShdw blurRad="314325" rotWithShape="0" algn="bl" dist="19050">
              <a:srgbClr val="000000">
                <a:alpha val="7000"/>
              </a:srgbClr>
            </a:outerShdw>
          </a:effectLst>
        </p:spPr>
        <p:txBody>
          <a:bodyPr anchorCtr="0" anchor="t" bIns="91425" lIns="365750" spcFirstLastPara="1" rIns="259300" wrap="square" tIns="365750">
            <a:noAutofit/>
          </a:bodyPr>
          <a:lstStyle/>
          <a:p>
            <a:pPr indent="0" lvl="0" marL="0" rtl="0" algn="l">
              <a:lnSpc>
                <a:spcPct val="115000"/>
              </a:lnSpc>
              <a:spcBef>
                <a:spcPts val="0"/>
              </a:spcBef>
              <a:spcAft>
                <a:spcPts val="0"/>
              </a:spcAft>
              <a:buNone/>
            </a:pPr>
            <a:r>
              <a:rPr b="1" lang="en" sz="1600">
                <a:solidFill>
                  <a:srgbClr val="34A353"/>
                </a:solidFill>
                <a:latin typeface="Google Sans"/>
                <a:ea typeface="Google Sans"/>
                <a:cs typeface="Google Sans"/>
                <a:sym typeface="Google Sans"/>
              </a:rPr>
              <a:t>kaç tane iş fırsatı var </a:t>
            </a:r>
            <a:r>
              <a:rPr b="1" lang="en" sz="1600">
                <a:solidFill>
                  <a:schemeClr val="dk1"/>
                </a:solidFill>
                <a:latin typeface="Google Sans"/>
                <a:ea typeface="Google Sans"/>
                <a:cs typeface="Google Sans"/>
                <a:sym typeface="Google Sans"/>
              </a:rPr>
              <a:t>sorgusu için yapılan aramalar dünya genelinde yıldan yıla %2.000 oranında arttı.</a:t>
            </a:r>
            <a:endParaRPr b="1" sz="1600">
              <a:solidFill>
                <a:schemeClr val="dk1"/>
              </a:solidFill>
              <a:latin typeface="Google Sans"/>
              <a:ea typeface="Google Sans"/>
              <a:cs typeface="Google Sans"/>
              <a:sym typeface="Google Sans"/>
            </a:endParaRPr>
          </a:p>
          <a:p>
            <a:pPr indent="0" lvl="0" marL="0" marR="0" rtl="0" algn="l">
              <a:lnSpc>
                <a:spcPct val="100000"/>
              </a:lnSpc>
              <a:spcBef>
                <a:spcPts val="0"/>
              </a:spcBef>
              <a:spcAft>
                <a:spcPts val="0"/>
              </a:spcAft>
              <a:buNone/>
            </a:pPr>
            <a:r>
              <a:t/>
            </a:r>
            <a:endParaRPr sz="1000">
              <a:solidFill>
                <a:schemeClr val="dk1"/>
              </a:solidFill>
              <a:latin typeface="Roboto"/>
              <a:ea typeface="Roboto"/>
              <a:cs typeface="Roboto"/>
              <a:sym typeface="Roboto"/>
            </a:endParaRPr>
          </a:p>
          <a:p>
            <a:pPr indent="0" lvl="0" marL="0" rtl="0" algn="l">
              <a:lnSpc>
                <a:spcPct val="135000"/>
              </a:lnSpc>
              <a:spcBef>
                <a:spcPts val="500"/>
              </a:spcBef>
              <a:spcAft>
                <a:spcPts val="0"/>
              </a:spcAft>
              <a:buNone/>
            </a:pPr>
            <a:r>
              <a:rPr lang="en" sz="900">
                <a:solidFill>
                  <a:schemeClr val="dk1"/>
                </a:solidFill>
                <a:latin typeface="Roboto"/>
                <a:ea typeface="Roboto"/>
                <a:cs typeface="Roboto"/>
                <a:sym typeface="Roboto"/>
              </a:rPr>
              <a:t>LISTE BAŞI ARAMALAR ARASINDA ŞUNLAR YER ALIYOR:</a:t>
            </a:r>
            <a:endParaRPr sz="1200">
              <a:solidFill>
                <a:schemeClr val="dk1"/>
              </a:solidFill>
              <a:latin typeface="Google Sans"/>
              <a:ea typeface="Google Sans"/>
              <a:cs typeface="Google Sans"/>
              <a:sym typeface="Google Sans"/>
            </a:endParaRPr>
          </a:p>
          <a:p>
            <a:pPr indent="0" lvl="0" marL="0" marR="0" rtl="0" algn="l">
              <a:lnSpc>
                <a:spcPct val="135000"/>
              </a:lnSpc>
              <a:spcBef>
                <a:spcPts val="500"/>
              </a:spcBef>
              <a:spcAft>
                <a:spcPts val="0"/>
              </a:spcAft>
              <a:buNone/>
            </a:pPr>
            <a:r>
              <a:rPr lang="en" sz="1100">
                <a:solidFill>
                  <a:schemeClr val="dk1"/>
                </a:solidFill>
                <a:latin typeface="Google Sans"/>
                <a:ea typeface="Google Sans"/>
                <a:cs typeface="Google Sans"/>
                <a:sym typeface="Google Sans"/>
              </a:rPr>
              <a:t>"büyük ilaç şirketlerinde kaç tane iş fırsatı var", "ticari bankalarda kaç tane iş fırsatı var", "endüstriyel makine bileşenleri alanında kaç tane iş fırsatı var", "sağlık sektöründe kaç tane iş fırsatı var"</a:t>
            </a:r>
            <a:endParaRPr b="1" sz="1600">
              <a:solidFill>
                <a:schemeClr val="dk1"/>
              </a:solidFill>
              <a:latin typeface="Google Sans"/>
              <a:ea typeface="Google Sans"/>
              <a:cs typeface="Google Sans"/>
              <a:sym typeface="Google Sans"/>
            </a:endParaRPr>
          </a:p>
          <a:p>
            <a:pPr indent="0" lvl="0" marL="0" rtl="0" algn="l">
              <a:lnSpc>
                <a:spcPct val="115000"/>
              </a:lnSpc>
              <a:spcBef>
                <a:spcPts val="1000"/>
              </a:spcBef>
              <a:spcAft>
                <a:spcPts val="0"/>
              </a:spcAft>
              <a:buNone/>
            </a:pPr>
            <a:r>
              <a:rPr b="1" lang="en" sz="1800">
                <a:solidFill>
                  <a:schemeClr val="dk1"/>
                </a:solidFill>
                <a:latin typeface="Google Sans"/>
                <a:ea typeface="Google Sans"/>
                <a:cs typeface="Google Sans"/>
                <a:sym typeface="Google Sans"/>
              </a:rPr>
              <a:t> </a:t>
            </a:r>
            <a:endParaRPr b="1" sz="1800">
              <a:solidFill>
                <a:schemeClr val="dk1"/>
              </a:solidFill>
              <a:latin typeface="Google Sans"/>
              <a:ea typeface="Google Sans"/>
              <a:cs typeface="Google Sans"/>
              <a:sym typeface="Google Sans"/>
            </a:endParaRPr>
          </a:p>
          <a:p>
            <a:pPr indent="0" lvl="0" marL="0" rtl="0" algn="l">
              <a:lnSpc>
                <a:spcPct val="115000"/>
              </a:lnSpc>
              <a:spcBef>
                <a:spcPts val="0"/>
              </a:spcBef>
              <a:spcAft>
                <a:spcPts val="0"/>
              </a:spcAft>
              <a:buNone/>
            </a:pPr>
            <a:r>
              <a:t/>
            </a:r>
            <a:endParaRPr sz="1800">
              <a:solidFill>
                <a:schemeClr val="dk1"/>
              </a:solidFill>
              <a:latin typeface="Google Sans"/>
              <a:ea typeface="Google Sans"/>
              <a:cs typeface="Google Sans"/>
              <a:sym typeface="Google Sans"/>
            </a:endParaRPr>
          </a:p>
          <a:p>
            <a:pPr indent="0" lvl="0" marL="0" rtl="0" algn="l">
              <a:lnSpc>
                <a:spcPct val="135000"/>
              </a:lnSpc>
              <a:spcBef>
                <a:spcPts val="0"/>
              </a:spcBef>
              <a:spcAft>
                <a:spcPts val="1000"/>
              </a:spcAft>
              <a:buNone/>
            </a:pPr>
            <a:r>
              <a:t/>
            </a:r>
            <a:endParaRPr i="1" sz="1300">
              <a:solidFill>
                <a:srgbClr val="666666"/>
              </a:solidFill>
              <a:latin typeface="Google Sans"/>
              <a:ea typeface="Google Sans"/>
              <a:cs typeface="Google Sans"/>
              <a:sym typeface="Google Sans"/>
            </a:endParaRPr>
          </a:p>
        </p:txBody>
      </p:sp>
      <p:sp>
        <p:nvSpPr>
          <p:cNvPr id="52" name="Google Shape;52;p9"/>
          <p:cNvSpPr/>
          <p:nvPr/>
        </p:nvSpPr>
        <p:spPr>
          <a:xfrm>
            <a:off x="457175" y="5575883"/>
            <a:ext cx="3336900" cy="3713400"/>
          </a:xfrm>
          <a:prstGeom prst="roundRect">
            <a:avLst>
              <a:gd fmla="val 4473" name="adj"/>
            </a:avLst>
          </a:prstGeom>
          <a:solidFill>
            <a:srgbClr val="FFFFFF"/>
          </a:solidFill>
          <a:ln cap="flat" cmpd="sng" w="9525">
            <a:solidFill>
              <a:srgbClr val="D9D9D9"/>
            </a:solidFill>
            <a:prstDash val="solid"/>
            <a:round/>
            <a:headEnd len="sm" w="sm" type="none"/>
            <a:tailEnd len="sm" w="sm" type="none"/>
          </a:ln>
          <a:effectLst>
            <a:outerShdw blurRad="314325" rotWithShape="0" algn="bl" dist="19050">
              <a:srgbClr val="000000">
                <a:alpha val="7000"/>
              </a:srgbClr>
            </a:outerShdw>
          </a:effectLst>
        </p:spPr>
        <p:txBody>
          <a:bodyPr anchorCtr="0" anchor="t" bIns="91425" lIns="365750" spcFirstLastPara="1" rIns="202150" wrap="square" tIns="365750">
            <a:noAutofit/>
          </a:bodyPr>
          <a:lstStyle/>
          <a:p>
            <a:pPr indent="0" lvl="0" marL="0" rtl="0" algn="l">
              <a:lnSpc>
                <a:spcPct val="115000"/>
              </a:lnSpc>
              <a:spcBef>
                <a:spcPts val="0"/>
              </a:spcBef>
              <a:spcAft>
                <a:spcPts val="0"/>
              </a:spcAft>
              <a:buNone/>
            </a:pPr>
            <a:r>
              <a:rPr b="1" lang="en" sz="1600">
                <a:solidFill>
                  <a:srgbClr val="34A353"/>
                </a:solidFill>
                <a:latin typeface="Google Sans"/>
                <a:ea typeface="Google Sans"/>
                <a:cs typeface="Google Sans"/>
                <a:sym typeface="Google Sans"/>
              </a:rPr>
              <a:t>ne kadar bahşiş verilir </a:t>
            </a:r>
            <a:r>
              <a:rPr b="1" lang="en" sz="1600">
                <a:solidFill>
                  <a:schemeClr val="dk1"/>
                </a:solidFill>
                <a:latin typeface="Google Sans"/>
                <a:ea typeface="Google Sans"/>
                <a:cs typeface="Google Sans"/>
                <a:sym typeface="Google Sans"/>
              </a:rPr>
              <a:t>sorgusu için yapılan aramalar dünya genelinde yıldan yıla %100 arttı.</a:t>
            </a:r>
            <a:endParaRPr b="1" sz="1600">
              <a:solidFill>
                <a:schemeClr val="dk1"/>
              </a:solidFill>
              <a:latin typeface="Google Sans"/>
              <a:ea typeface="Google Sans"/>
              <a:cs typeface="Google Sans"/>
              <a:sym typeface="Google Sans"/>
            </a:endParaRPr>
          </a:p>
          <a:p>
            <a:pPr indent="0" lvl="0" marL="0" rtl="0" algn="l">
              <a:lnSpc>
                <a:spcPct val="115000"/>
              </a:lnSpc>
              <a:spcBef>
                <a:spcPts val="0"/>
              </a:spcBef>
              <a:spcAft>
                <a:spcPts val="0"/>
              </a:spcAft>
              <a:buNone/>
            </a:pPr>
            <a:r>
              <a:t/>
            </a:r>
            <a:endParaRPr sz="1800">
              <a:solidFill>
                <a:schemeClr val="dk1"/>
              </a:solidFill>
              <a:latin typeface="Google Sans"/>
              <a:ea typeface="Google Sans"/>
              <a:cs typeface="Google Sans"/>
              <a:sym typeface="Google Sans"/>
            </a:endParaRPr>
          </a:p>
          <a:p>
            <a:pPr indent="0" lvl="0" marL="0" rtl="0" algn="l">
              <a:lnSpc>
                <a:spcPct val="135000"/>
              </a:lnSpc>
              <a:spcBef>
                <a:spcPts val="0"/>
              </a:spcBef>
              <a:spcAft>
                <a:spcPts val="0"/>
              </a:spcAft>
              <a:buNone/>
            </a:pPr>
            <a:r>
              <a:rPr lang="en" sz="900">
                <a:solidFill>
                  <a:schemeClr val="dk1"/>
                </a:solidFill>
                <a:latin typeface="Roboto"/>
                <a:ea typeface="Roboto"/>
                <a:cs typeface="Roboto"/>
                <a:sym typeface="Roboto"/>
              </a:rPr>
              <a:t>LISTE BAŞI ARAMALAR ARASINDA ŞUNLAR YER ALIYOR:</a:t>
            </a:r>
            <a:endParaRPr sz="1300">
              <a:solidFill>
                <a:srgbClr val="202124"/>
              </a:solidFill>
              <a:latin typeface="Google Sans"/>
              <a:ea typeface="Google Sans"/>
              <a:cs typeface="Google Sans"/>
              <a:sym typeface="Google Sans"/>
            </a:endParaRPr>
          </a:p>
          <a:p>
            <a:pPr indent="0" lvl="0" marL="0" rtl="0" algn="l">
              <a:lnSpc>
                <a:spcPct val="150000"/>
              </a:lnSpc>
              <a:spcBef>
                <a:spcPts val="500"/>
              </a:spcBef>
              <a:spcAft>
                <a:spcPts val="1000"/>
              </a:spcAft>
              <a:buNone/>
            </a:pPr>
            <a:r>
              <a:rPr lang="en" sz="1100">
                <a:solidFill>
                  <a:srgbClr val="202124"/>
                </a:solidFill>
                <a:latin typeface="Google Sans"/>
                <a:ea typeface="Google Sans"/>
                <a:cs typeface="Google Sans"/>
                <a:sym typeface="Google Sans"/>
              </a:rPr>
              <a:t>"masaj terapistine ne kadar bahşiş verilir", "kargocuya ne kadar bahşiş verilir", "kuaföre ne kadar bahşiş verilir", "nakliyecilere ne kadar bahşiş verilir" </a:t>
            </a:r>
            <a:endParaRPr sz="1100">
              <a:solidFill>
                <a:srgbClr val="202124"/>
              </a:solidFill>
              <a:latin typeface="Google Sans"/>
              <a:ea typeface="Google Sans"/>
              <a:cs typeface="Google Sans"/>
              <a:sym typeface="Google Sans"/>
            </a:endParaRPr>
          </a:p>
        </p:txBody>
      </p:sp>
      <p:sp>
        <p:nvSpPr>
          <p:cNvPr id="53" name="Google Shape;53;p9"/>
          <p:cNvSpPr/>
          <p:nvPr/>
        </p:nvSpPr>
        <p:spPr>
          <a:xfrm>
            <a:off x="3975250" y="1696300"/>
            <a:ext cx="3336900" cy="3713400"/>
          </a:xfrm>
          <a:prstGeom prst="roundRect">
            <a:avLst>
              <a:gd fmla="val 4473" name="adj"/>
            </a:avLst>
          </a:prstGeom>
          <a:solidFill>
            <a:srgbClr val="FFFFFF"/>
          </a:solidFill>
          <a:ln cap="flat" cmpd="sng" w="9525">
            <a:solidFill>
              <a:srgbClr val="D9D9D9"/>
            </a:solidFill>
            <a:prstDash val="solid"/>
            <a:round/>
            <a:headEnd len="sm" w="sm" type="none"/>
            <a:tailEnd len="sm" w="sm" type="none"/>
          </a:ln>
          <a:effectLst>
            <a:outerShdw blurRad="314325" rotWithShape="0" algn="bl" dist="19050">
              <a:srgbClr val="000000">
                <a:alpha val="7000"/>
              </a:srgbClr>
            </a:outerShdw>
          </a:effectLst>
        </p:spPr>
        <p:txBody>
          <a:bodyPr anchorCtr="0" anchor="t" bIns="91425" lIns="365750" spcFirstLastPara="1" rIns="314075" wrap="square" tIns="365750">
            <a:noAutofit/>
          </a:bodyPr>
          <a:lstStyle/>
          <a:p>
            <a:pPr indent="0" lvl="0" marL="0" rtl="0" algn="l">
              <a:lnSpc>
                <a:spcPct val="115000"/>
              </a:lnSpc>
              <a:spcBef>
                <a:spcPts val="0"/>
              </a:spcBef>
              <a:spcAft>
                <a:spcPts val="0"/>
              </a:spcAft>
              <a:buNone/>
            </a:pPr>
            <a:r>
              <a:rPr b="1" lang="en" sz="1600">
                <a:solidFill>
                  <a:srgbClr val="34A353"/>
                </a:solidFill>
                <a:latin typeface="Google Sans"/>
                <a:ea typeface="Google Sans"/>
                <a:cs typeface="Google Sans"/>
                <a:sym typeface="Google Sans"/>
              </a:rPr>
              <a:t>hangi ayakkabı giyilir </a:t>
            </a:r>
            <a:r>
              <a:rPr b="1" lang="en" sz="1600">
                <a:solidFill>
                  <a:schemeClr val="dk1"/>
                </a:solidFill>
                <a:latin typeface="Google Sans"/>
                <a:ea typeface="Google Sans"/>
                <a:cs typeface="Google Sans"/>
                <a:sym typeface="Google Sans"/>
              </a:rPr>
              <a:t>sorgusu için yapılan aramalar dünya genelinde yıldan yıla %200 arttı.</a:t>
            </a:r>
            <a:endParaRPr b="1" sz="1600">
              <a:solidFill>
                <a:schemeClr val="dk1"/>
              </a:solidFill>
              <a:latin typeface="Google Sans"/>
              <a:ea typeface="Google Sans"/>
              <a:cs typeface="Google Sans"/>
              <a:sym typeface="Google Sans"/>
            </a:endParaRPr>
          </a:p>
          <a:p>
            <a:pPr indent="0" lvl="0" marL="0" rtl="0" algn="l">
              <a:lnSpc>
                <a:spcPct val="100000"/>
              </a:lnSpc>
              <a:spcBef>
                <a:spcPts val="0"/>
              </a:spcBef>
              <a:spcAft>
                <a:spcPts val="0"/>
              </a:spcAft>
              <a:buNone/>
            </a:pPr>
            <a:r>
              <a:rPr b="1" lang="en" sz="1800">
                <a:solidFill>
                  <a:schemeClr val="dk1"/>
                </a:solidFill>
                <a:latin typeface="Google Sans"/>
                <a:ea typeface="Google Sans"/>
                <a:cs typeface="Google Sans"/>
                <a:sym typeface="Google Sans"/>
              </a:rPr>
              <a:t> </a:t>
            </a:r>
            <a:endParaRPr b="1" sz="1800">
              <a:solidFill>
                <a:schemeClr val="dk1"/>
              </a:solidFill>
              <a:latin typeface="Google Sans"/>
              <a:ea typeface="Google Sans"/>
              <a:cs typeface="Google Sans"/>
              <a:sym typeface="Google Sans"/>
            </a:endParaRPr>
          </a:p>
          <a:p>
            <a:pPr indent="0" lvl="0" marL="0" rtl="0" algn="l">
              <a:lnSpc>
                <a:spcPct val="135000"/>
              </a:lnSpc>
              <a:spcBef>
                <a:spcPts val="0"/>
              </a:spcBef>
              <a:spcAft>
                <a:spcPts val="0"/>
              </a:spcAft>
              <a:buNone/>
            </a:pPr>
            <a:r>
              <a:rPr lang="en" sz="900">
                <a:solidFill>
                  <a:schemeClr val="dk1"/>
                </a:solidFill>
                <a:latin typeface="Roboto"/>
                <a:ea typeface="Roboto"/>
                <a:cs typeface="Roboto"/>
                <a:sym typeface="Roboto"/>
              </a:rPr>
              <a:t>LISTE BAŞI ARAMALAR ARASINDA ŞUNLAR YER ALIYOR:</a:t>
            </a:r>
            <a:endParaRPr sz="1300">
              <a:solidFill>
                <a:srgbClr val="202124"/>
              </a:solidFill>
              <a:latin typeface="Google Sans"/>
              <a:ea typeface="Google Sans"/>
              <a:cs typeface="Google Sans"/>
              <a:sym typeface="Google Sans"/>
            </a:endParaRPr>
          </a:p>
          <a:p>
            <a:pPr indent="0" lvl="0" marL="0" rtl="0" algn="l">
              <a:lnSpc>
                <a:spcPct val="135000"/>
              </a:lnSpc>
              <a:spcBef>
                <a:spcPts val="500"/>
              </a:spcBef>
              <a:spcAft>
                <a:spcPts val="0"/>
              </a:spcAft>
              <a:buNone/>
            </a:pPr>
            <a:r>
              <a:rPr lang="en" sz="1100">
                <a:solidFill>
                  <a:srgbClr val="202124"/>
                </a:solidFill>
                <a:latin typeface="Google Sans"/>
                <a:ea typeface="Google Sans"/>
                <a:cs typeface="Google Sans"/>
                <a:sym typeface="Google Sans"/>
              </a:rPr>
              <a:t>"midi elbiseyle hangi ayakkabı giyilir", "şortla hangi ayakkabı giyilir", "taytla hangi ayakkabı giyilir", "dar kotla hangi ayakkabı giyilir"</a:t>
            </a:r>
            <a:endParaRPr sz="1100">
              <a:solidFill>
                <a:schemeClr val="dk1"/>
              </a:solidFill>
              <a:latin typeface="Google Sans"/>
              <a:ea typeface="Google Sans"/>
              <a:cs typeface="Google Sans"/>
              <a:sym typeface="Google Sans"/>
            </a:endParaRPr>
          </a:p>
          <a:p>
            <a:pPr indent="0" lvl="0" marL="0" rtl="0" algn="l">
              <a:lnSpc>
                <a:spcPct val="150000"/>
              </a:lnSpc>
              <a:spcBef>
                <a:spcPts val="1000"/>
              </a:spcBef>
              <a:spcAft>
                <a:spcPts val="1000"/>
              </a:spcAft>
              <a:buNone/>
            </a:pPr>
            <a:r>
              <a:t/>
            </a:r>
            <a:endParaRPr b="1" sz="1800">
              <a:solidFill>
                <a:schemeClr val="dk1"/>
              </a:solidFill>
              <a:latin typeface="Google Sans"/>
              <a:ea typeface="Google Sans"/>
              <a:cs typeface="Google Sans"/>
              <a:sym typeface="Google Sans"/>
            </a:endParaRPr>
          </a:p>
        </p:txBody>
      </p:sp>
      <p:pic>
        <p:nvPicPr>
          <p:cNvPr id="54" name="Google Shape;54;p9"/>
          <p:cNvPicPr preferRelativeResize="0"/>
          <p:nvPr/>
        </p:nvPicPr>
        <p:blipFill rotWithShape="1">
          <a:blip r:embed="rId3">
            <a:alphaModFix/>
          </a:blip>
          <a:srcRect b="109" l="0" r="0" t="99"/>
          <a:stretch/>
        </p:blipFill>
        <p:spPr>
          <a:xfrm>
            <a:off x="271025" y="76207"/>
            <a:ext cx="1390325" cy="1387425"/>
          </a:xfrm>
          <a:prstGeom prst="rect">
            <a:avLst/>
          </a:prstGeom>
          <a:noFill/>
          <a:ln>
            <a:noFill/>
          </a:ln>
        </p:spPr>
      </p:pic>
      <p:sp>
        <p:nvSpPr>
          <p:cNvPr id="55" name="Google Shape;55;p9"/>
          <p:cNvSpPr txBox="1"/>
          <p:nvPr/>
        </p:nvSpPr>
        <p:spPr>
          <a:xfrm>
            <a:off x="863512" y="9533606"/>
            <a:ext cx="6498300" cy="302400"/>
          </a:xfrm>
          <a:prstGeom prst="rect">
            <a:avLst/>
          </a:prstGeom>
          <a:noFill/>
          <a:ln>
            <a:noFill/>
          </a:ln>
        </p:spPr>
        <p:txBody>
          <a:bodyPr anchorCtr="0" anchor="t" bIns="91425" lIns="91425" spcFirstLastPara="1" rIns="91425" wrap="square" tIns="91425">
            <a:noAutofit/>
          </a:bodyPr>
          <a:lstStyle/>
          <a:p>
            <a:pPr indent="0" lvl="0" marL="0" rtl="0" algn="r">
              <a:lnSpc>
                <a:spcPct val="150000"/>
              </a:lnSpc>
              <a:spcBef>
                <a:spcPts val="0"/>
              </a:spcBef>
              <a:spcAft>
                <a:spcPts val="0"/>
              </a:spcAft>
              <a:buNone/>
            </a:pPr>
            <a:r>
              <a:rPr lang="en" sz="800">
                <a:solidFill>
                  <a:schemeClr val="dk1"/>
                </a:solidFill>
                <a:latin typeface="Roboto Light"/>
                <a:ea typeface="Roboto Light"/>
                <a:cs typeface="Roboto Light"/>
                <a:sym typeface="Roboto Light"/>
              </a:rPr>
              <a:t>Kaynak</a:t>
            </a:r>
            <a:r>
              <a:rPr baseline="30000" lang="en" sz="800">
                <a:solidFill>
                  <a:schemeClr val="dk1"/>
                </a:solidFill>
                <a:latin typeface="Roboto Light"/>
                <a:ea typeface="Roboto Light"/>
                <a:cs typeface="Roboto Light"/>
                <a:sym typeface="Roboto Light"/>
              </a:rPr>
              <a:t>1</a:t>
            </a:r>
            <a:r>
              <a:rPr lang="en" sz="800">
                <a:solidFill>
                  <a:schemeClr val="dk1"/>
                </a:solidFill>
                <a:latin typeface="Roboto Light"/>
                <a:ea typeface="Roboto Light"/>
                <a:cs typeface="Roboto Light"/>
                <a:sym typeface="Roboto Light"/>
              </a:rPr>
              <a:t>: Google Verileri, Global İngilizce, 30 Mart-28 Mayıs 2021 ile 30 Mart 2020-28 Mayıs 2020 karşılaştırması.</a:t>
            </a:r>
            <a:endParaRPr sz="800">
              <a:solidFill>
                <a:srgbClr val="202124"/>
              </a:solidFill>
              <a:latin typeface="Roboto Light"/>
              <a:ea typeface="Roboto Light"/>
              <a:cs typeface="Roboto Light"/>
              <a:sym typeface="Roboto Light"/>
            </a:endParaRPr>
          </a:p>
          <a:p>
            <a:pPr indent="0" lvl="0" marL="0" rtl="0" algn="r">
              <a:lnSpc>
                <a:spcPct val="150000"/>
              </a:lnSpc>
              <a:spcBef>
                <a:spcPts val="1000"/>
              </a:spcBef>
              <a:spcAft>
                <a:spcPts val="1000"/>
              </a:spcAft>
              <a:buNone/>
            </a:pPr>
            <a:r>
              <a:t/>
            </a:r>
            <a:endParaRPr sz="800">
              <a:solidFill>
                <a:srgbClr val="202124"/>
              </a:solidFill>
              <a:latin typeface="Roboto Light"/>
              <a:ea typeface="Roboto Light"/>
              <a:cs typeface="Roboto Light"/>
              <a:sym typeface="Roboto Light"/>
            </a:endParaRPr>
          </a:p>
        </p:txBody>
      </p:sp>
      <p:sp>
        <p:nvSpPr>
          <p:cNvPr id="56" name="Google Shape;56;p9"/>
          <p:cNvSpPr/>
          <p:nvPr/>
        </p:nvSpPr>
        <p:spPr>
          <a:xfrm>
            <a:off x="3975250" y="5575883"/>
            <a:ext cx="3336900" cy="3713400"/>
          </a:xfrm>
          <a:prstGeom prst="roundRect">
            <a:avLst>
              <a:gd fmla="val 4473" name="adj"/>
            </a:avLst>
          </a:prstGeom>
          <a:solidFill>
            <a:srgbClr val="FFFFFF"/>
          </a:solidFill>
          <a:ln cap="flat" cmpd="sng" w="9525">
            <a:solidFill>
              <a:srgbClr val="D9D9D9"/>
            </a:solidFill>
            <a:prstDash val="solid"/>
            <a:round/>
            <a:headEnd len="sm" w="sm" type="none"/>
            <a:tailEnd len="sm" w="sm" type="none"/>
          </a:ln>
          <a:effectLst>
            <a:outerShdw blurRad="314325" rotWithShape="0" algn="bl" dist="19050">
              <a:srgbClr val="000000">
                <a:alpha val="7000"/>
              </a:srgbClr>
            </a:outerShdw>
          </a:effectLst>
        </p:spPr>
        <p:txBody>
          <a:bodyPr anchorCtr="0" anchor="t" bIns="91425" lIns="365750" spcFirstLastPara="1" rIns="384025" wrap="square" tIns="365750">
            <a:noAutofit/>
          </a:bodyPr>
          <a:lstStyle/>
          <a:p>
            <a:pPr indent="0" lvl="0" marL="0" rtl="0" algn="l">
              <a:lnSpc>
                <a:spcPct val="115000"/>
              </a:lnSpc>
              <a:spcBef>
                <a:spcPts val="0"/>
              </a:spcBef>
              <a:spcAft>
                <a:spcPts val="0"/>
              </a:spcAft>
              <a:buNone/>
            </a:pPr>
            <a:r>
              <a:rPr b="1" lang="en" sz="1600">
                <a:solidFill>
                  <a:schemeClr val="accent1"/>
                </a:solidFill>
                <a:latin typeface="Google Sans"/>
                <a:ea typeface="Google Sans"/>
                <a:cs typeface="Google Sans"/>
                <a:sym typeface="Google Sans"/>
              </a:rPr>
              <a:t>AVM ne zaman kapanıyor</a:t>
            </a:r>
            <a:r>
              <a:rPr b="1" lang="en" sz="1600">
                <a:solidFill>
                  <a:schemeClr val="dk1"/>
                </a:solidFill>
                <a:latin typeface="Google Sans"/>
                <a:ea typeface="Google Sans"/>
                <a:cs typeface="Google Sans"/>
                <a:sym typeface="Google Sans"/>
              </a:rPr>
              <a:t>  sorgusu için yapılan aramalar dünya genelinde yıldan yıla %700 arttı.</a:t>
            </a:r>
            <a:endParaRPr b="1" sz="1600">
              <a:solidFill>
                <a:schemeClr val="dk1"/>
              </a:solidFill>
              <a:latin typeface="Google Sans"/>
              <a:ea typeface="Google Sans"/>
              <a:cs typeface="Google Sans"/>
              <a:sym typeface="Google Sans"/>
            </a:endParaRPr>
          </a:p>
          <a:p>
            <a:pPr indent="0" lvl="0" marL="0" rtl="0" algn="l">
              <a:lnSpc>
                <a:spcPct val="100000"/>
              </a:lnSpc>
              <a:spcBef>
                <a:spcPts val="0"/>
              </a:spcBef>
              <a:spcAft>
                <a:spcPts val="0"/>
              </a:spcAft>
              <a:buNone/>
            </a:pPr>
            <a:r>
              <a:t/>
            </a:r>
            <a:endParaRPr b="1" sz="1800">
              <a:solidFill>
                <a:schemeClr val="dk1"/>
              </a:solidFill>
              <a:latin typeface="Google Sans"/>
              <a:ea typeface="Google Sans"/>
              <a:cs typeface="Google Sans"/>
              <a:sym typeface="Google Sans"/>
            </a:endParaRPr>
          </a:p>
          <a:p>
            <a:pPr indent="0" lvl="0" marL="0" rtl="0" algn="l">
              <a:lnSpc>
                <a:spcPct val="135000"/>
              </a:lnSpc>
              <a:spcBef>
                <a:spcPts val="0"/>
              </a:spcBef>
              <a:spcAft>
                <a:spcPts val="0"/>
              </a:spcAft>
              <a:buNone/>
            </a:pPr>
            <a:r>
              <a:rPr lang="en" sz="900">
                <a:solidFill>
                  <a:schemeClr val="dk1"/>
                </a:solidFill>
                <a:latin typeface="Roboto"/>
                <a:ea typeface="Roboto"/>
                <a:cs typeface="Roboto"/>
                <a:sym typeface="Roboto"/>
              </a:rPr>
              <a:t>LISTE BAŞI ARAMALAR ARASINDA ŞUNLAR YER ALIYOR:</a:t>
            </a:r>
            <a:endParaRPr sz="1300">
              <a:solidFill>
                <a:srgbClr val="202124"/>
              </a:solidFill>
              <a:latin typeface="Google Sans"/>
              <a:ea typeface="Google Sans"/>
              <a:cs typeface="Google Sans"/>
              <a:sym typeface="Google Sans"/>
            </a:endParaRPr>
          </a:p>
          <a:p>
            <a:pPr indent="0" lvl="0" marL="0" rtl="0" algn="l">
              <a:lnSpc>
                <a:spcPct val="135000"/>
              </a:lnSpc>
              <a:spcBef>
                <a:spcPts val="500"/>
              </a:spcBef>
              <a:spcAft>
                <a:spcPts val="1000"/>
              </a:spcAft>
              <a:buNone/>
            </a:pPr>
            <a:r>
              <a:rPr lang="en" sz="1100">
                <a:solidFill>
                  <a:srgbClr val="202124"/>
                </a:solidFill>
                <a:latin typeface="Google Sans"/>
                <a:ea typeface="Google Sans"/>
                <a:cs typeface="Google Sans"/>
                <a:sym typeface="Google Sans"/>
              </a:rPr>
              <a:t>"AVM saat kaçta kapanıyor", "AVM bugün saat kaçta kapanıyor", "AVM pazar günü saat kaçta kapanıyor"</a:t>
            </a:r>
            <a:endParaRPr sz="1100">
              <a:solidFill>
                <a:srgbClr val="202124"/>
              </a:solidFill>
              <a:latin typeface="Google Sans"/>
              <a:ea typeface="Google Sans"/>
              <a:cs typeface="Google Sans"/>
              <a:sym typeface="Google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0"/>
          <p:cNvSpPr txBox="1"/>
          <p:nvPr/>
        </p:nvSpPr>
        <p:spPr>
          <a:xfrm>
            <a:off x="1753475" y="424150"/>
            <a:ext cx="6018900" cy="999900"/>
          </a:xfrm>
          <a:prstGeom prst="rect">
            <a:avLst/>
          </a:prstGeom>
          <a:noFill/>
          <a:ln>
            <a:noFill/>
          </a:ln>
        </p:spPr>
        <p:txBody>
          <a:bodyPr anchorCtr="0" anchor="t" bIns="0" lIns="0" spcFirstLastPara="1" rIns="91425" wrap="square" tIns="0">
            <a:noAutofit/>
          </a:bodyPr>
          <a:lstStyle/>
          <a:p>
            <a:pPr indent="0" lvl="0" marL="0" rtl="0" algn="l">
              <a:lnSpc>
                <a:spcPct val="115000"/>
              </a:lnSpc>
              <a:spcBef>
                <a:spcPts val="0"/>
              </a:spcBef>
              <a:spcAft>
                <a:spcPts val="0"/>
              </a:spcAft>
              <a:buNone/>
            </a:pPr>
            <a:r>
              <a:rPr lang="en" sz="2200">
                <a:solidFill>
                  <a:schemeClr val="dk1"/>
                </a:solidFill>
                <a:latin typeface="Google Sans Medium"/>
                <a:ea typeface="Google Sans Medium"/>
                <a:cs typeface="Google Sans Medium"/>
                <a:sym typeface="Google Sans Medium"/>
              </a:rPr>
              <a:t>İnsanların aradığı şey:</a:t>
            </a:r>
            <a:endParaRPr sz="2200">
              <a:solidFill>
                <a:srgbClr val="202124"/>
              </a:solidFill>
              <a:latin typeface="Google Sans Medium"/>
              <a:ea typeface="Google Sans Medium"/>
              <a:cs typeface="Google Sans Medium"/>
              <a:sym typeface="Google Sans Medium"/>
            </a:endParaRPr>
          </a:p>
          <a:p>
            <a:pPr indent="0" lvl="0" marL="0" rtl="0" algn="l">
              <a:lnSpc>
                <a:spcPct val="115000"/>
              </a:lnSpc>
              <a:spcBef>
                <a:spcPts val="0"/>
              </a:spcBef>
              <a:spcAft>
                <a:spcPts val="0"/>
              </a:spcAft>
              <a:buNone/>
            </a:pPr>
            <a:r>
              <a:rPr lang="en" sz="2700">
                <a:solidFill>
                  <a:schemeClr val="accent1"/>
                </a:solidFill>
                <a:latin typeface="Google Sans Medium"/>
                <a:ea typeface="Google Sans Medium"/>
                <a:cs typeface="Google Sans Medium"/>
                <a:sym typeface="Google Sans Medium"/>
              </a:rPr>
              <a:t>İç ve Dış Mekan Aktiviteleri</a:t>
            </a:r>
            <a:endParaRPr sz="2700">
              <a:solidFill>
                <a:schemeClr val="accent1"/>
              </a:solidFill>
              <a:latin typeface="Google Sans Medium"/>
              <a:ea typeface="Google Sans Medium"/>
              <a:cs typeface="Google Sans Medium"/>
              <a:sym typeface="Google Sans Medium"/>
            </a:endParaRPr>
          </a:p>
          <a:p>
            <a:pPr indent="0" lvl="0" marL="0" rtl="0" algn="l">
              <a:lnSpc>
                <a:spcPct val="115000"/>
              </a:lnSpc>
              <a:spcBef>
                <a:spcPts val="0"/>
              </a:spcBef>
              <a:spcAft>
                <a:spcPts val="0"/>
              </a:spcAft>
              <a:buNone/>
            </a:pPr>
            <a:r>
              <a:t/>
            </a:r>
            <a:endParaRPr sz="1800">
              <a:solidFill>
                <a:srgbClr val="202124"/>
              </a:solidFill>
              <a:latin typeface="Google Sans Medium"/>
              <a:ea typeface="Google Sans Medium"/>
              <a:cs typeface="Google Sans Medium"/>
              <a:sym typeface="Google Sans Medium"/>
            </a:endParaRPr>
          </a:p>
        </p:txBody>
      </p:sp>
      <p:sp>
        <p:nvSpPr>
          <p:cNvPr id="62" name="Google Shape;62;p10"/>
          <p:cNvSpPr/>
          <p:nvPr/>
        </p:nvSpPr>
        <p:spPr>
          <a:xfrm>
            <a:off x="457175" y="1696300"/>
            <a:ext cx="3336900" cy="3713400"/>
          </a:xfrm>
          <a:prstGeom prst="roundRect">
            <a:avLst>
              <a:gd fmla="val 4473" name="adj"/>
            </a:avLst>
          </a:prstGeom>
          <a:solidFill>
            <a:srgbClr val="FFFFFF"/>
          </a:solidFill>
          <a:ln cap="flat" cmpd="sng" w="9525">
            <a:solidFill>
              <a:srgbClr val="D9D9D9"/>
            </a:solidFill>
            <a:prstDash val="solid"/>
            <a:round/>
            <a:headEnd len="sm" w="sm" type="none"/>
            <a:tailEnd len="sm" w="sm" type="none"/>
          </a:ln>
          <a:effectLst>
            <a:outerShdw blurRad="314325" rotWithShape="0" algn="bl" dist="19050">
              <a:srgbClr val="000000">
                <a:alpha val="7000"/>
              </a:srgbClr>
            </a:outerShdw>
          </a:effectLst>
        </p:spPr>
        <p:txBody>
          <a:bodyPr anchorCtr="0" anchor="t" bIns="91425" lIns="365750" spcFirstLastPara="1" rIns="384025" wrap="square" tIns="365750">
            <a:noAutofit/>
          </a:bodyPr>
          <a:lstStyle/>
          <a:p>
            <a:pPr indent="0" lvl="0" marL="0" rtl="0" algn="l">
              <a:lnSpc>
                <a:spcPct val="115000"/>
              </a:lnSpc>
              <a:spcBef>
                <a:spcPts val="0"/>
              </a:spcBef>
              <a:spcAft>
                <a:spcPts val="0"/>
              </a:spcAft>
              <a:buNone/>
            </a:pPr>
            <a:r>
              <a:rPr b="1" lang="en" sz="1600">
                <a:solidFill>
                  <a:srgbClr val="34A353"/>
                </a:solidFill>
                <a:latin typeface="Google Sans"/>
                <a:ea typeface="Google Sans"/>
                <a:cs typeface="Google Sans"/>
                <a:sym typeface="Google Sans"/>
              </a:rPr>
              <a:t>kapalı su parkı</a:t>
            </a:r>
            <a:r>
              <a:rPr b="1" lang="en" sz="1600">
                <a:solidFill>
                  <a:schemeClr val="dk1"/>
                </a:solidFill>
                <a:latin typeface="Google Sans"/>
                <a:ea typeface="Google Sans"/>
                <a:cs typeface="Google Sans"/>
                <a:sym typeface="Google Sans"/>
              </a:rPr>
              <a:t> için yapılan aramalar dünya genelinde yıldan yıla %600 arttı.</a:t>
            </a:r>
            <a:endParaRPr b="1" sz="1600">
              <a:solidFill>
                <a:schemeClr val="dk1"/>
              </a:solidFill>
              <a:latin typeface="Google Sans"/>
              <a:ea typeface="Google Sans"/>
              <a:cs typeface="Google Sans"/>
              <a:sym typeface="Google Sans"/>
            </a:endParaRPr>
          </a:p>
          <a:p>
            <a:pPr indent="0" lvl="0" marL="0" rtl="0" algn="l">
              <a:lnSpc>
                <a:spcPct val="100000"/>
              </a:lnSpc>
              <a:spcBef>
                <a:spcPts val="0"/>
              </a:spcBef>
              <a:spcAft>
                <a:spcPts val="0"/>
              </a:spcAft>
              <a:buNone/>
            </a:pPr>
            <a:r>
              <a:t/>
            </a:r>
            <a:endParaRPr sz="1800">
              <a:solidFill>
                <a:schemeClr val="dk1"/>
              </a:solidFill>
              <a:latin typeface="Google Sans"/>
              <a:ea typeface="Google Sans"/>
              <a:cs typeface="Google Sans"/>
              <a:sym typeface="Google Sans"/>
            </a:endParaRPr>
          </a:p>
          <a:p>
            <a:pPr indent="0" lvl="0" marL="0" rtl="0" algn="l">
              <a:lnSpc>
                <a:spcPct val="135000"/>
              </a:lnSpc>
              <a:spcBef>
                <a:spcPts val="0"/>
              </a:spcBef>
              <a:spcAft>
                <a:spcPts val="0"/>
              </a:spcAft>
              <a:buNone/>
            </a:pPr>
            <a:r>
              <a:rPr lang="en" sz="900">
                <a:solidFill>
                  <a:schemeClr val="dk1"/>
                </a:solidFill>
                <a:latin typeface="Roboto"/>
                <a:ea typeface="Roboto"/>
                <a:cs typeface="Roboto"/>
                <a:sym typeface="Roboto"/>
              </a:rPr>
              <a:t>LISTE BAŞI ARAMALAR ARASINDA ŞUNLAR YER ALIYOR:</a:t>
            </a:r>
            <a:endParaRPr sz="1300">
              <a:solidFill>
                <a:srgbClr val="202124"/>
              </a:solidFill>
              <a:latin typeface="Google Sans"/>
              <a:ea typeface="Google Sans"/>
              <a:cs typeface="Google Sans"/>
              <a:sym typeface="Google Sans"/>
            </a:endParaRPr>
          </a:p>
          <a:p>
            <a:pPr indent="0" lvl="0" marL="0" rtl="0" algn="l">
              <a:lnSpc>
                <a:spcPct val="135000"/>
              </a:lnSpc>
              <a:spcBef>
                <a:spcPts val="500"/>
              </a:spcBef>
              <a:spcAft>
                <a:spcPts val="0"/>
              </a:spcAft>
              <a:buNone/>
            </a:pPr>
            <a:r>
              <a:rPr lang="en" sz="1100">
                <a:solidFill>
                  <a:srgbClr val="202124"/>
                </a:solidFill>
                <a:latin typeface="Google Sans"/>
                <a:ea typeface="Google Sans"/>
                <a:cs typeface="Google Sans"/>
                <a:sym typeface="Google Sans"/>
              </a:rPr>
              <a:t>"yakınımdaki kapalı su parkları", "kalahari kapalı su parkı", "Teksas'taki kapalı su parkları", "New Jersey'deki kapalı su parkları" </a:t>
            </a:r>
            <a:endParaRPr sz="1100">
              <a:solidFill>
                <a:srgbClr val="202124"/>
              </a:solidFill>
              <a:latin typeface="Google Sans"/>
              <a:ea typeface="Google Sans"/>
              <a:cs typeface="Google Sans"/>
              <a:sym typeface="Google Sans"/>
            </a:endParaRPr>
          </a:p>
          <a:p>
            <a:pPr indent="0" lvl="0" marL="0" rtl="0" algn="l">
              <a:lnSpc>
                <a:spcPct val="135000"/>
              </a:lnSpc>
              <a:spcBef>
                <a:spcPts val="1000"/>
              </a:spcBef>
              <a:spcAft>
                <a:spcPts val="1000"/>
              </a:spcAft>
              <a:buNone/>
            </a:pPr>
            <a:r>
              <a:t/>
            </a:r>
            <a:endParaRPr sz="1100">
              <a:solidFill>
                <a:srgbClr val="202124"/>
              </a:solidFill>
              <a:latin typeface="Google Sans"/>
              <a:ea typeface="Google Sans"/>
              <a:cs typeface="Google Sans"/>
              <a:sym typeface="Google Sans"/>
            </a:endParaRPr>
          </a:p>
        </p:txBody>
      </p:sp>
      <p:sp>
        <p:nvSpPr>
          <p:cNvPr id="63" name="Google Shape;63;p10"/>
          <p:cNvSpPr/>
          <p:nvPr/>
        </p:nvSpPr>
        <p:spPr>
          <a:xfrm>
            <a:off x="457175" y="5575883"/>
            <a:ext cx="3336900" cy="3713400"/>
          </a:xfrm>
          <a:prstGeom prst="roundRect">
            <a:avLst>
              <a:gd fmla="val 4473" name="adj"/>
            </a:avLst>
          </a:prstGeom>
          <a:solidFill>
            <a:srgbClr val="FFFFFF"/>
          </a:solidFill>
          <a:ln cap="flat" cmpd="sng" w="9525">
            <a:solidFill>
              <a:srgbClr val="D9D9D9"/>
            </a:solidFill>
            <a:prstDash val="solid"/>
            <a:round/>
            <a:headEnd len="sm" w="sm" type="none"/>
            <a:tailEnd len="sm" w="sm" type="none"/>
          </a:ln>
          <a:effectLst>
            <a:outerShdw blurRad="314325" rotWithShape="0" algn="bl" dist="19050">
              <a:srgbClr val="000000">
                <a:alpha val="7000"/>
              </a:srgbClr>
            </a:outerShdw>
          </a:effectLst>
        </p:spPr>
        <p:txBody>
          <a:bodyPr anchorCtr="0" anchor="t" bIns="91425" lIns="365750" spcFirstLastPara="1" rIns="384025" wrap="square" tIns="365750">
            <a:noAutofit/>
          </a:bodyPr>
          <a:lstStyle/>
          <a:p>
            <a:pPr indent="0" lvl="0" marL="0" rtl="0" algn="l">
              <a:lnSpc>
                <a:spcPct val="115000"/>
              </a:lnSpc>
              <a:spcBef>
                <a:spcPts val="0"/>
              </a:spcBef>
              <a:spcAft>
                <a:spcPts val="0"/>
              </a:spcAft>
              <a:buNone/>
            </a:pPr>
            <a:r>
              <a:rPr b="1" lang="en" sz="1600">
                <a:solidFill>
                  <a:srgbClr val="34A353"/>
                </a:solidFill>
                <a:latin typeface="Google Sans"/>
                <a:ea typeface="Google Sans"/>
                <a:cs typeface="Google Sans"/>
                <a:sym typeface="Google Sans"/>
              </a:rPr>
              <a:t>konser</a:t>
            </a:r>
            <a:r>
              <a:rPr b="1" lang="en" sz="1600">
                <a:solidFill>
                  <a:schemeClr val="dk1"/>
                </a:solidFill>
                <a:latin typeface="Google Sans"/>
                <a:ea typeface="Google Sans"/>
                <a:cs typeface="Google Sans"/>
                <a:sym typeface="Google Sans"/>
              </a:rPr>
              <a:t> aramaları dünya genelinde yıldan yıla %100 arttı.</a:t>
            </a:r>
            <a:endParaRPr b="1" sz="1600">
              <a:solidFill>
                <a:schemeClr val="dk1"/>
              </a:solidFill>
              <a:latin typeface="Google Sans"/>
              <a:ea typeface="Google Sans"/>
              <a:cs typeface="Google Sans"/>
              <a:sym typeface="Google Sans"/>
            </a:endParaRPr>
          </a:p>
          <a:p>
            <a:pPr indent="0" lvl="0" marL="0" rtl="0" algn="l">
              <a:lnSpc>
                <a:spcPct val="100000"/>
              </a:lnSpc>
              <a:spcBef>
                <a:spcPts val="0"/>
              </a:spcBef>
              <a:spcAft>
                <a:spcPts val="0"/>
              </a:spcAft>
              <a:buNone/>
            </a:pPr>
            <a:r>
              <a:t/>
            </a:r>
            <a:endParaRPr sz="1800">
              <a:solidFill>
                <a:schemeClr val="dk1"/>
              </a:solidFill>
              <a:latin typeface="Google Sans"/>
              <a:ea typeface="Google Sans"/>
              <a:cs typeface="Google Sans"/>
              <a:sym typeface="Google Sans"/>
            </a:endParaRPr>
          </a:p>
          <a:p>
            <a:pPr indent="0" lvl="0" marL="0" rtl="0" algn="l">
              <a:lnSpc>
                <a:spcPct val="135000"/>
              </a:lnSpc>
              <a:spcBef>
                <a:spcPts val="0"/>
              </a:spcBef>
              <a:spcAft>
                <a:spcPts val="0"/>
              </a:spcAft>
              <a:buNone/>
            </a:pPr>
            <a:r>
              <a:rPr lang="en" sz="900">
                <a:solidFill>
                  <a:schemeClr val="dk1"/>
                </a:solidFill>
                <a:latin typeface="Roboto"/>
                <a:ea typeface="Roboto"/>
                <a:cs typeface="Roboto"/>
                <a:sym typeface="Roboto"/>
              </a:rPr>
              <a:t>LISTE BAŞI ARAMALAR ARASINDA ŞUNLAR YER ALIYOR:</a:t>
            </a:r>
            <a:endParaRPr sz="1300">
              <a:solidFill>
                <a:srgbClr val="202124"/>
              </a:solidFill>
              <a:latin typeface="Google Sans"/>
              <a:ea typeface="Google Sans"/>
              <a:cs typeface="Google Sans"/>
              <a:sym typeface="Google Sans"/>
            </a:endParaRPr>
          </a:p>
          <a:p>
            <a:pPr indent="0" lvl="0" marL="0" rtl="0" algn="l">
              <a:lnSpc>
                <a:spcPct val="150000"/>
              </a:lnSpc>
              <a:spcBef>
                <a:spcPts val="500"/>
              </a:spcBef>
              <a:spcAft>
                <a:spcPts val="1000"/>
              </a:spcAft>
              <a:buNone/>
            </a:pPr>
            <a:r>
              <a:rPr lang="en" sz="1100">
                <a:solidFill>
                  <a:srgbClr val="202124"/>
                </a:solidFill>
                <a:latin typeface="Google Sans"/>
                <a:ea typeface="Google Sans"/>
                <a:cs typeface="Google Sans"/>
                <a:sym typeface="Google Sans"/>
              </a:rPr>
              <a:t>"yakınımdaki konserler", "konserler", "2021 konserleri", "Red Rocks konserleri", "Jones Beach konserleri"</a:t>
            </a:r>
            <a:endParaRPr b="1" sz="1800">
              <a:solidFill>
                <a:schemeClr val="dk1"/>
              </a:solidFill>
              <a:latin typeface="Google Sans"/>
              <a:ea typeface="Google Sans"/>
              <a:cs typeface="Google Sans"/>
              <a:sym typeface="Google Sans"/>
            </a:endParaRPr>
          </a:p>
        </p:txBody>
      </p:sp>
      <p:sp>
        <p:nvSpPr>
          <p:cNvPr id="64" name="Google Shape;64;p10"/>
          <p:cNvSpPr/>
          <p:nvPr/>
        </p:nvSpPr>
        <p:spPr>
          <a:xfrm>
            <a:off x="3975250" y="1696300"/>
            <a:ext cx="3336900" cy="3713400"/>
          </a:xfrm>
          <a:prstGeom prst="roundRect">
            <a:avLst>
              <a:gd fmla="val 4473" name="adj"/>
            </a:avLst>
          </a:prstGeom>
          <a:solidFill>
            <a:srgbClr val="FFFFFF"/>
          </a:solidFill>
          <a:ln cap="flat" cmpd="sng" w="9525">
            <a:solidFill>
              <a:srgbClr val="D9D9D9"/>
            </a:solidFill>
            <a:prstDash val="solid"/>
            <a:round/>
            <a:headEnd len="sm" w="sm" type="none"/>
            <a:tailEnd len="sm" w="sm" type="none"/>
          </a:ln>
          <a:effectLst>
            <a:outerShdw blurRad="314325" rotWithShape="0" algn="bl" dist="19050">
              <a:srgbClr val="000000">
                <a:alpha val="7000"/>
              </a:srgbClr>
            </a:outerShdw>
          </a:effectLst>
        </p:spPr>
        <p:txBody>
          <a:bodyPr anchorCtr="0" anchor="t" bIns="91425" lIns="365750" spcFirstLastPara="1" rIns="384025" wrap="square" tIns="365750">
            <a:noAutofit/>
          </a:bodyPr>
          <a:lstStyle/>
          <a:p>
            <a:pPr indent="0" lvl="0" marL="0" rtl="0" algn="l">
              <a:lnSpc>
                <a:spcPct val="115000"/>
              </a:lnSpc>
              <a:spcBef>
                <a:spcPts val="0"/>
              </a:spcBef>
              <a:spcAft>
                <a:spcPts val="0"/>
              </a:spcAft>
              <a:buNone/>
            </a:pPr>
            <a:r>
              <a:rPr b="1" lang="en" sz="1600">
                <a:solidFill>
                  <a:srgbClr val="34A353"/>
                </a:solidFill>
                <a:latin typeface="Google Sans"/>
                <a:ea typeface="Google Sans"/>
                <a:cs typeface="Google Sans"/>
                <a:sym typeface="Google Sans"/>
              </a:rPr>
              <a:t>yakınımdaki oyun alanları </a:t>
            </a:r>
            <a:r>
              <a:rPr b="1" lang="en" sz="1600">
                <a:solidFill>
                  <a:schemeClr val="dk1"/>
                </a:solidFill>
                <a:latin typeface="Google Sans"/>
                <a:ea typeface="Google Sans"/>
                <a:cs typeface="Google Sans"/>
                <a:sym typeface="Google Sans"/>
              </a:rPr>
              <a:t>için yapılan aramalar dünya genelinde yıldan yıla %800 arttı.</a:t>
            </a:r>
            <a:endParaRPr b="1" sz="1600">
              <a:solidFill>
                <a:schemeClr val="dk1"/>
              </a:solidFill>
              <a:latin typeface="Google Sans"/>
              <a:ea typeface="Google Sans"/>
              <a:cs typeface="Google Sans"/>
              <a:sym typeface="Google Sans"/>
            </a:endParaRPr>
          </a:p>
          <a:p>
            <a:pPr indent="0" lvl="0" marL="0" rtl="0" algn="l">
              <a:lnSpc>
                <a:spcPct val="100000"/>
              </a:lnSpc>
              <a:spcBef>
                <a:spcPts val="0"/>
              </a:spcBef>
              <a:spcAft>
                <a:spcPts val="0"/>
              </a:spcAft>
              <a:buNone/>
            </a:pPr>
            <a:r>
              <a:t/>
            </a:r>
            <a:endParaRPr b="1" sz="1800">
              <a:solidFill>
                <a:schemeClr val="dk1"/>
              </a:solidFill>
              <a:latin typeface="Google Sans"/>
              <a:ea typeface="Google Sans"/>
              <a:cs typeface="Google Sans"/>
              <a:sym typeface="Google Sans"/>
            </a:endParaRPr>
          </a:p>
          <a:p>
            <a:pPr indent="0" lvl="0" marL="0" rtl="0" algn="l">
              <a:lnSpc>
                <a:spcPct val="135000"/>
              </a:lnSpc>
              <a:spcBef>
                <a:spcPts val="0"/>
              </a:spcBef>
              <a:spcAft>
                <a:spcPts val="0"/>
              </a:spcAft>
              <a:buNone/>
            </a:pPr>
            <a:r>
              <a:rPr lang="en" sz="900">
                <a:solidFill>
                  <a:schemeClr val="dk1"/>
                </a:solidFill>
                <a:latin typeface="Roboto"/>
                <a:ea typeface="Roboto"/>
                <a:cs typeface="Roboto"/>
                <a:sym typeface="Roboto"/>
              </a:rPr>
              <a:t>LISTE BAŞI ARAMALAR ARASINDA ŞUNLAR YER ALIYOR:</a:t>
            </a:r>
            <a:endParaRPr sz="1300">
              <a:solidFill>
                <a:srgbClr val="202124"/>
              </a:solidFill>
              <a:latin typeface="Google Sans"/>
              <a:ea typeface="Google Sans"/>
              <a:cs typeface="Google Sans"/>
              <a:sym typeface="Google Sans"/>
            </a:endParaRPr>
          </a:p>
          <a:p>
            <a:pPr indent="0" lvl="0" marL="0" rtl="0" algn="l">
              <a:lnSpc>
                <a:spcPct val="150000"/>
              </a:lnSpc>
              <a:spcBef>
                <a:spcPts val="500"/>
              </a:spcBef>
              <a:spcAft>
                <a:spcPts val="1000"/>
              </a:spcAft>
              <a:buNone/>
            </a:pPr>
            <a:r>
              <a:rPr lang="en" sz="1100">
                <a:solidFill>
                  <a:srgbClr val="202124"/>
                </a:solidFill>
                <a:latin typeface="Google Sans"/>
                <a:ea typeface="Google Sans"/>
                <a:cs typeface="Google Sans"/>
                <a:sym typeface="Google Sans"/>
              </a:rPr>
              <a:t>"yakınımdaki macera oyunları parkurları", "yakınımdaki açık hava oyun alanları", "yakınımdaki kapalı oyun alanları", "yakınımdaki oyun alanı olan parklar"</a:t>
            </a:r>
            <a:endParaRPr b="1" sz="1800">
              <a:solidFill>
                <a:schemeClr val="dk1"/>
              </a:solidFill>
              <a:latin typeface="Google Sans"/>
              <a:ea typeface="Google Sans"/>
              <a:cs typeface="Google Sans"/>
              <a:sym typeface="Google Sans"/>
            </a:endParaRPr>
          </a:p>
        </p:txBody>
      </p:sp>
      <p:sp>
        <p:nvSpPr>
          <p:cNvPr id="65" name="Google Shape;65;p10"/>
          <p:cNvSpPr/>
          <p:nvPr/>
        </p:nvSpPr>
        <p:spPr>
          <a:xfrm>
            <a:off x="3975250" y="5575883"/>
            <a:ext cx="3336900" cy="3713400"/>
          </a:xfrm>
          <a:prstGeom prst="roundRect">
            <a:avLst>
              <a:gd fmla="val 4473" name="adj"/>
            </a:avLst>
          </a:prstGeom>
          <a:solidFill>
            <a:srgbClr val="FFFFFF"/>
          </a:solidFill>
          <a:ln cap="flat" cmpd="sng" w="9525">
            <a:solidFill>
              <a:srgbClr val="D9D9D9"/>
            </a:solidFill>
            <a:prstDash val="solid"/>
            <a:round/>
            <a:headEnd len="sm" w="sm" type="none"/>
            <a:tailEnd len="sm" w="sm" type="none"/>
          </a:ln>
          <a:effectLst>
            <a:outerShdw blurRad="314325" rotWithShape="0" algn="bl" dist="19050">
              <a:srgbClr val="000000">
                <a:alpha val="7000"/>
              </a:srgbClr>
            </a:outerShdw>
          </a:effectLst>
        </p:spPr>
        <p:txBody>
          <a:bodyPr anchorCtr="0" anchor="t" bIns="91425" lIns="365750" spcFirstLastPara="1" rIns="384025" wrap="square" tIns="365750">
            <a:noAutofit/>
          </a:bodyPr>
          <a:lstStyle/>
          <a:p>
            <a:pPr indent="0" lvl="0" marL="0" rtl="0" algn="l">
              <a:lnSpc>
                <a:spcPct val="115000"/>
              </a:lnSpc>
              <a:spcBef>
                <a:spcPts val="0"/>
              </a:spcBef>
              <a:spcAft>
                <a:spcPts val="0"/>
              </a:spcAft>
              <a:buNone/>
            </a:pPr>
            <a:r>
              <a:rPr b="1" lang="en" sz="1600">
                <a:solidFill>
                  <a:srgbClr val="34A353"/>
                </a:solidFill>
                <a:latin typeface="Google Sans"/>
                <a:ea typeface="Google Sans"/>
                <a:cs typeface="Google Sans"/>
                <a:sym typeface="Google Sans"/>
              </a:rPr>
              <a:t>buz pateni pisti </a:t>
            </a:r>
            <a:r>
              <a:rPr b="1" lang="en" sz="1600">
                <a:solidFill>
                  <a:schemeClr val="dk1"/>
                </a:solidFill>
                <a:latin typeface="Google Sans"/>
                <a:ea typeface="Google Sans"/>
                <a:cs typeface="Google Sans"/>
                <a:sym typeface="Google Sans"/>
              </a:rPr>
              <a:t>için yapılan aramalar dünya genelinde yıldan yıla %500 arttı.</a:t>
            </a:r>
            <a:endParaRPr b="1" sz="1600">
              <a:solidFill>
                <a:schemeClr val="dk1"/>
              </a:solidFill>
              <a:latin typeface="Google Sans"/>
              <a:ea typeface="Google Sans"/>
              <a:cs typeface="Google Sans"/>
              <a:sym typeface="Google Sans"/>
            </a:endParaRPr>
          </a:p>
          <a:p>
            <a:pPr indent="0" lvl="0" marL="0" rtl="0" algn="l">
              <a:lnSpc>
                <a:spcPct val="115000"/>
              </a:lnSpc>
              <a:spcBef>
                <a:spcPts val="0"/>
              </a:spcBef>
              <a:spcAft>
                <a:spcPts val="0"/>
              </a:spcAft>
              <a:buNone/>
            </a:pPr>
            <a:r>
              <a:t/>
            </a:r>
            <a:endParaRPr sz="1800">
              <a:solidFill>
                <a:schemeClr val="dk1"/>
              </a:solidFill>
              <a:latin typeface="Google Sans"/>
              <a:ea typeface="Google Sans"/>
              <a:cs typeface="Google Sans"/>
              <a:sym typeface="Google Sans"/>
            </a:endParaRPr>
          </a:p>
          <a:p>
            <a:pPr indent="0" lvl="0" marL="0" rtl="0" algn="l">
              <a:lnSpc>
                <a:spcPct val="135000"/>
              </a:lnSpc>
              <a:spcBef>
                <a:spcPts val="0"/>
              </a:spcBef>
              <a:spcAft>
                <a:spcPts val="0"/>
              </a:spcAft>
              <a:buNone/>
            </a:pPr>
            <a:r>
              <a:rPr lang="en" sz="900">
                <a:solidFill>
                  <a:schemeClr val="dk1"/>
                </a:solidFill>
                <a:latin typeface="Roboto"/>
                <a:ea typeface="Roboto"/>
                <a:cs typeface="Roboto"/>
                <a:sym typeface="Roboto"/>
              </a:rPr>
              <a:t>LISTE BAŞI ARAMALAR ARASINDA ŞUNLAR YER ALIYOR:</a:t>
            </a:r>
            <a:endParaRPr sz="1300">
              <a:solidFill>
                <a:srgbClr val="202124"/>
              </a:solidFill>
              <a:latin typeface="Google Sans"/>
              <a:ea typeface="Google Sans"/>
              <a:cs typeface="Google Sans"/>
              <a:sym typeface="Google Sans"/>
            </a:endParaRPr>
          </a:p>
          <a:p>
            <a:pPr indent="0" lvl="0" marL="0" marR="0" rtl="0" algn="l">
              <a:lnSpc>
                <a:spcPct val="135000"/>
              </a:lnSpc>
              <a:spcBef>
                <a:spcPts val="500"/>
              </a:spcBef>
              <a:spcAft>
                <a:spcPts val="1000"/>
              </a:spcAft>
              <a:buNone/>
            </a:pPr>
            <a:r>
              <a:rPr lang="en" sz="1100">
                <a:solidFill>
                  <a:srgbClr val="202124"/>
                </a:solidFill>
                <a:latin typeface="Google Sans"/>
                <a:ea typeface="Google Sans"/>
                <a:cs typeface="Google Sans"/>
                <a:sym typeface="Google Sans"/>
              </a:rPr>
              <a:t>"Northland buz pateni pisti", "Cascade buz pateni pisti", "yakınımdaki buz pateni pistleri", "yakınımdaki tekerlekli paten parkurları"</a:t>
            </a:r>
            <a:endParaRPr b="1" sz="1100">
              <a:solidFill>
                <a:schemeClr val="dk1"/>
              </a:solidFill>
              <a:latin typeface="Google Sans"/>
              <a:ea typeface="Google Sans"/>
              <a:cs typeface="Google Sans"/>
              <a:sym typeface="Google Sans"/>
            </a:endParaRPr>
          </a:p>
        </p:txBody>
      </p:sp>
      <p:pic>
        <p:nvPicPr>
          <p:cNvPr id="66" name="Google Shape;66;p10"/>
          <p:cNvPicPr preferRelativeResize="0"/>
          <p:nvPr/>
        </p:nvPicPr>
        <p:blipFill rotWithShape="1">
          <a:blip r:embed="rId3">
            <a:alphaModFix/>
          </a:blip>
          <a:srcRect b="109" l="0" r="0" t="99"/>
          <a:stretch/>
        </p:blipFill>
        <p:spPr>
          <a:xfrm>
            <a:off x="271025" y="76207"/>
            <a:ext cx="1390325" cy="1387425"/>
          </a:xfrm>
          <a:prstGeom prst="rect">
            <a:avLst/>
          </a:prstGeom>
          <a:noFill/>
          <a:ln>
            <a:noFill/>
          </a:ln>
        </p:spPr>
      </p:pic>
      <p:sp>
        <p:nvSpPr>
          <p:cNvPr id="67" name="Google Shape;67;p10"/>
          <p:cNvSpPr txBox="1"/>
          <p:nvPr/>
        </p:nvSpPr>
        <p:spPr>
          <a:xfrm>
            <a:off x="863512" y="9533606"/>
            <a:ext cx="6498300" cy="302400"/>
          </a:xfrm>
          <a:prstGeom prst="rect">
            <a:avLst/>
          </a:prstGeom>
          <a:noFill/>
          <a:ln>
            <a:noFill/>
          </a:ln>
        </p:spPr>
        <p:txBody>
          <a:bodyPr anchorCtr="0" anchor="t" bIns="91425" lIns="91425" spcFirstLastPara="1" rIns="91425" wrap="square" tIns="91425">
            <a:noAutofit/>
          </a:bodyPr>
          <a:lstStyle/>
          <a:p>
            <a:pPr indent="0" lvl="0" marL="0" rtl="0" algn="r">
              <a:lnSpc>
                <a:spcPct val="150000"/>
              </a:lnSpc>
              <a:spcBef>
                <a:spcPts val="0"/>
              </a:spcBef>
              <a:spcAft>
                <a:spcPts val="1000"/>
              </a:spcAft>
              <a:buNone/>
            </a:pPr>
            <a:r>
              <a:rPr lang="en" sz="800">
                <a:solidFill>
                  <a:srgbClr val="202124"/>
                </a:solidFill>
                <a:latin typeface="Roboto Light"/>
                <a:ea typeface="Roboto Light"/>
                <a:cs typeface="Roboto Light"/>
                <a:sym typeface="Roboto Light"/>
              </a:rPr>
              <a:t>Kaynak</a:t>
            </a:r>
            <a:r>
              <a:rPr baseline="30000" lang="en" sz="800">
                <a:solidFill>
                  <a:srgbClr val="202124"/>
                </a:solidFill>
                <a:latin typeface="Roboto Light"/>
                <a:ea typeface="Roboto Light"/>
                <a:cs typeface="Roboto Light"/>
                <a:sym typeface="Roboto Light"/>
              </a:rPr>
              <a:t>1</a:t>
            </a:r>
            <a:r>
              <a:rPr lang="en" sz="800">
                <a:solidFill>
                  <a:srgbClr val="202124"/>
                </a:solidFill>
                <a:latin typeface="Roboto Light"/>
                <a:ea typeface="Roboto Light"/>
                <a:cs typeface="Roboto Light"/>
                <a:sym typeface="Roboto Light"/>
              </a:rPr>
              <a:t>: Google Verileri, Global İngilizce, 30 Mart-28 Mayıs 2021 ile 30 Mart 2020-28 Mayıs 2020 karşılaştırması.</a:t>
            </a:r>
            <a:endParaRPr sz="800">
              <a:solidFill>
                <a:srgbClr val="202124"/>
              </a:solidFill>
              <a:latin typeface="Roboto Light"/>
              <a:ea typeface="Roboto Light"/>
              <a:cs typeface="Roboto Light"/>
              <a:sym typeface="Roboto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Think with Google - embedded slides">
  <a:themeElements>
    <a:clrScheme name="Simple Light">
      <a:dk1>
        <a:srgbClr val="202124"/>
      </a:dk1>
      <a:lt1>
        <a:srgbClr val="FFFFFF"/>
      </a:lt1>
      <a:dk2>
        <a:srgbClr val="202124"/>
      </a:dk2>
      <a:lt2>
        <a:srgbClr val="BDC1C6"/>
      </a:lt2>
      <a:accent1>
        <a:srgbClr val="34A353"/>
      </a:accent1>
      <a:accent2>
        <a:srgbClr val="A8DAB5"/>
      </a:accent2>
      <a:accent3>
        <a:srgbClr val="00742A"/>
      </a:accent3>
      <a:accent4>
        <a:srgbClr val="24C1E0"/>
      </a:accent4>
      <a:accent5>
        <a:srgbClr val="4285F4"/>
      </a:accent5>
      <a:accent6>
        <a:srgbClr val="34A353"/>
      </a:accent6>
      <a:hlink>
        <a:srgbClr val="4285F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ink with Google - embedded slid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